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2" r:id="rId2"/>
    <p:sldMasterId id="2147483735" r:id="rId3"/>
    <p:sldMasterId id="2147483748" r:id="rId4"/>
    <p:sldMasterId id="2147483760" r:id="rId5"/>
    <p:sldMasterId id="2147483786" r:id="rId6"/>
  </p:sldMasterIdLst>
  <p:notesMasterIdLst>
    <p:notesMasterId r:id="rId35"/>
  </p:notesMasterIdLst>
  <p:handoutMasterIdLst>
    <p:handoutMasterId r:id="rId36"/>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9" r:id="rId29"/>
    <p:sldId id="280" r:id="rId30"/>
    <p:sldId id="281" r:id="rId31"/>
    <p:sldId id="282" r:id="rId32"/>
    <p:sldId id="283" r:id="rId33"/>
    <p:sldId id="285" r:id="rId34"/>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6A03UqXyCK9MfKBq4ZVRA==" hashData="ifxZ8+vYQT45rTuhYNnlZzbhVgM="/>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3C9"/>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6" autoAdjust="0"/>
    <p:restoredTop sz="90780" autoAdjust="0"/>
  </p:normalViewPr>
  <p:slideViewPr>
    <p:cSldViewPr>
      <p:cViewPr>
        <p:scale>
          <a:sx n="60" d="100"/>
          <a:sy n="60" d="100"/>
        </p:scale>
        <p:origin x="-1590" y="-26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6B1197-27BF-4DA8-BC43-3541A20F38EE}" type="datetimeFigureOut">
              <a:rPr lang="zh-HK" altLang="en-US" smtClean="0"/>
              <a:pPr/>
              <a:t>12/5/2014</a:t>
            </a:fld>
            <a:endParaRPr lang="zh-HK"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6EF924-F243-4C4A-8D73-A745BBFCC350}" type="slidenum">
              <a:rPr lang="zh-HK" altLang="en-US" smtClean="0"/>
              <a:pPr/>
              <a:t>‹#›</a:t>
            </a:fld>
            <a:endParaRPr lang="zh-HK" altLang="en-US"/>
          </a:p>
        </p:txBody>
      </p:sp>
    </p:spTree>
    <p:extLst>
      <p:ext uri="{BB962C8B-B14F-4D97-AF65-F5344CB8AC3E}">
        <p14:creationId xmlns:p14="http://schemas.microsoft.com/office/powerpoint/2010/main" val="1646572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351C5-CBA2-48A4-950F-02494756C282}" type="datetimeFigureOut">
              <a:rPr lang="zh-HK" altLang="en-US" smtClean="0"/>
              <a:pPr/>
              <a:t>12/5/2014</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68ADD-B262-49F4-A15A-E82B88C08831}" type="slidenum">
              <a:rPr lang="zh-HK" altLang="en-US" smtClean="0"/>
              <a:pPr/>
              <a:t>‹#›</a:t>
            </a:fld>
            <a:endParaRPr lang="zh-HK" altLang="en-US"/>
          </a:p>
        </p:txBody>
      </p:sp>
    </p:spTree>
    <p:extLst>
      <p:ext uri="{BB962C8B-B14F-4D97-AF65-F5344CB8AC3E}">
        <p14:creationId xmlns:p14="http://schemas.microsoft.com/office/powerpoint/2010/main" val="231148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txBox="1">
            <a:spLocks noGrp="1" noChangeArrowheads="1"/>
          </p:cNvSpPr>
          <p:nvPr/>
        </p:nvSpPr>
        <p:spPr bwMode="auto">
          <a:xfrm>
            <a:off x="3886414" y="8686873"/>
            <a:ext cx="2971587" cy="45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089F09A-0B63-42DB-97CD-A13A6AE78C50}" type="slidenum">
              <a:rPr lang="en-US" altLang="zh-TW" sz="1200">
                <a:solidFill>
                  <a:prstClr val="black"/>
                </a:solidFill>
              </a:rPr>
              <a:pPr algn="r"/>
              <a:t>6</a:t>
            </a:fld>
            <a:endParaRPr lang="en-US" altLang="zh-TW" sz="1200">
              <a:solidFill>
                <a:prstClr val="black"/>
              </a:solidFill>
            </a:endParaRPr>
          </a:p>
        </p:txBody>
      </p:sp>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zh-TW" altLang="zh-HK" sz="6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885215" y="8687654"/>
            <a:ext cx="2972786" cy="4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5" tIns="46518" rIns="93035" bIns="46518" anchor="b"/>
          <a:lstStyle>
            <a:lvl1pPr defTabSz="928688">
              <a:defRPr sz="3600" u="sng">
                <a:solidFill>
                  <a:schemeClr val="tx1"/>
                </a:solidFill>
                <a:latin typeface="Arial" pitchFamily="34" charset="0"/>
                <a:ea typeface="ＭＳ Ｐゴシック" pitchFamily="34" charset="-128"/>
              </a:defRPr>
            </a:lvl1pPr>
            <a:lvl2pPr marL="742950" indent="-285750" defTabSz="928688">
              <a:defRPr sz="3600" u="sng">
                <a:solidFill>
                  <a:schemeClr val="tx1"/>
                </a:solidFill>
                <a:latin typeface="Arial" pitchFamily="34" charset="0"/>
                <a:ea typeface="ＭＳ Ｐゴシック" pitchFamily="34" charset="-128"/>
              </a:defRPr>
            </a:lvl2pPr>
            <a:lvl3pPr marL="1143000" indent="-228600" defTabSz="928688">
              <a:defRPr sz="3600" u="sng">
                <a:solidFill>
                  <a:schemeClr val="tx1"/>
                </a:solidFill>
                <a:latin typeface="Arial" pitchFamily="34" charset="0"/>
                <a:ea typeface="ＭＳ Ｐゴシック" pitchFamily="34" charset="-128"/>
              </a:defRPr>
            </a:lvl3pPr>
            <a:lvl4pPr marL="1600200" indent="-228600" defTabSz="928688">
              <a:defRPr sz="3600" u="sng">
                <a:solidFill>
                  <a:schemeClr val="tx1"/>
                </a:solidFill>
                <a:latin typeface="Arial" pitchFamily="34" charset="0"/>
                <a:ea typeface="ＭＳ Ｐゴシック" pitchFamily="34" charset="-128"/>
              </a:defRPr>
            </a:lvl4pPr>
            <a:lvl5pPr marL="2057400" indent="-228600" defTabSz="928688">
              <a:defRPr sz="3600" u="sng">
                <a:solidFill>
                  <a:schemeClr val="tx1"/>
                </a:solidFill>
                <a:latin typeface="Arial" pitchFamily="34" charset="0"/>
                <a:ea typeface="ＭＳ Ｐゴシック" pitchFamily="34" charset="-128"/>
              </a:defRPr>
            </a:lvl5pPr>
            <a:lvl6pPr marL="25146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r"/>
            <a:fld id="{FBEB539B-D994-4638-AB0B-76576044EC8D}" type="slidenum">
              <a:rPr lang="zh-TW" altLang="en-US" sz="1200" u="none">
                <a:solidFill>
                  <a:prstClr val="black"/>
                </a:solidFill>
                <a:latin typeface="Times New Roman" pitchFamily="18" charset="0"/>
                <a:ea typeface="新細明體" pitchFamily="18" charset="-120"/>
              </a:rPr>
              <a:pPr algn="r"/>
              <a:t>8</a:t>
            </a:fld>
            <a:endParaRPr lang="en-US" altLang="zh-TW" sz="1200" u="none">
              <a:solidFill>
                <a:prstClr val="black"/>
              </a:solidFill>
              <a:latin typeface="Times New Roman" pitchFamily="18" charset="0"/>
              <a:ea typeface="新細明體" pitchFamily="18" charset="-120"/>
            </a:endParaRPr>
          </a:p>
        </p:txBody>
      </p:sp>
      <p:sp>
        <p:nvSpPr>
          <p:cNvPr id="310275" name="Rectangle 2"/>
          <p:cNvSpPr>
            <a:spLocks noGrp="1" noRot="1" noChangeAspect="1" noChangeArrowheads="1" noTextEdit="1"/>
          </p:cNvSpPr>
          <p:nvPr>
            <p:ph type="sldImg"/>
          </p:nvPr>
        </p:nvSpPr>
        <p:spPr>
          <a:xfrm>
            <a:off x="1143000" y="687388"/>
            <a:ext cx="4572000" cy="3429000"/>
          </a:xfrm>
          <a:ln/>
        </p:spPr>
      </p:sp>
      <p:sp>
        <p:nvSpPr>
          <p:cNvPr id="310276" name="Rectangle 3"/>
          <p:cNvSpPr>
            <a:spLocks noGrp="1" noChangeArrowheads="1"/>
          </p:cNvSpPr>
          <p:nvPr>
            <p:ph type="body" idx="1"/>
          </p:nvPr>
        </p:nvSpPr>
        <p:spPr>
          <a:xfrm>
            <a:off x="914620" y="4341695"/>
            <a:ext cx="5028761" cy="41156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zh-TW" b="1" u="sng" smtClean="0">
                <a:latin typeface="Times New Roman" pitchFamily="18" charset="0"/>
              </a:rPr>
              <a:t>TRAINER’S NOTES:</a:t>
            </a:r>
          </a:p>
          <a:p>
            <a:pPr lvl="1"/>
            <a:r>
              <a:rPr lang="en-US" altLang="zh-TW" smtClean="0">
                <a:latin typeface="Times New Roman" pitchFamily="18" charset="0"/>
              </a:rPr>
              <a:t>We provide ongoing training for all areas of interest.  We have sales support tools and training.</a:t>
            </a:r>
          </a:p>
          <a:p>
            <a:pPr lvl="1">
              <a:buFontTx/>
              <a:buChar char="•"/>
            </a:pPr>
            <a:r>
              <a:rPr lang="en-US" altLang="zh-TW" smtClean="0">
                <a:latin typeface="Times New Roman" pitchFamily="18" charset="0"/>
              </a:rPr>
              <a:t>A proven business plan with our Career Manual</a:t>
            </a:r>
          </a:p>
          <a:p>
            <a:pPr lvl="1">
              <a:buFontTx/>
              <a:buChar char="•"/>
            </a:pPr>
            <a:r>
              <a:rPr lang="en-US" altLang="zh-TW" smtClean="0">
                <a:latin typeface="Times New Roman" pitchFamily="18" charset="0"/>
              </a:rPr>
              <a:t>Growing visibility with our branded Web Portal</a:t>
            </a:r>
          </a:p>
          <a:p>
            <a:pPr lvl="1">
              <a:buFontTx/>
              <a:buChar char="•"/>
            </a:pPr>
            <a:r>
              <a:rPr lang="en-US" altLang="zh-TW" smtClean="0">
                <a:latin typeface="Times New Roman" pitchFamily="18" charset="0"/>
              </a:rPr>
              <a:t>Management systems with UFMS that allow you to measure and monitor your organizations activities.</a:t>
            </a:r>
          </a:p>
          <a:p>
            <a:pPr lvl="1">
              <a:buFontTx/>
              <a:buChar char="•"/>
            </a:pPr>
            <a:r>
              <a:rPr lang="en-US" altLang="zh-TW" smtClean="0">
                <a:latin typeface="Times New Roman" pitchFamily="18" charset="0"/>
              </a:rPr>
              <a:t>Merchandising and marketing tools with specialized training </a:t>
            </a:r>
          </a:p>
          <a:p>
            <a:pPr lvl="1">
              <a:buFontTx/>
              <a:buChar char="•"/>
            </a:pPr>
            <a:r>
              <a:rPr lang="en-US" altLang="zh-TW" smtClean="0">
                <a:latin typeface="Times New Roman" pitchFamily="18" charset="0"/>
              </a:rPr>
              <a:t>Ongoing training through our NMTSS</a:t>
            </a:r>
          </a:p>
          <a:p>
            <a:pPr lvl="1">
              <a:buFontTx/>
              <a:buChar char="•"/>
            </a:pPr>
            <a:r>
              <a:rPr lang="en-US" altLang="zh-TW" smtClean="0">
                <a:latin typeface="Times New Roman" pitchFamily="18" charset="0"/>
              </a:rPr>
              <a:t>Training is available for UFMS on www.UnFranchiseTraining.com</a:t>
            </a:r>
          </a:p>
          <a:p>
            <a:endParaRPr lang="zh-TW"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600" u="sng">
                <a:solidFill>
                  <a:schemeClr val="tx1"/>
                </a:solidFill>
                <a:latin typeface="Arial" pitchFamily="34" charset="0"/>
                <a:ea typeface="ＭＳ Ｐゴシック" pitchFamily="34" charset="-128"/>
              </a:defRPr>
            </a:lvl1pPr>
            <a:lvl2pPr marL="742950" indent="-285750" defTabSz="928688">
              <a:defRPr sz="3600" u="sng">
                <a:solidFill>
                  <a:schemeClr val="tx1"/>
                </a:solidFill>
                <a:latin typeface="Arial" pitchFamily="34" charset="0"/>
                <a:ea typeface="ＭＳ Ｐゴシック" pitchFamily="34" charset="-128"/>
              </a:defRPr>
            </a:lvl2pPr>
            <a:lvl3pPr marL="1143000" indent="-228600" defTabSz="928688">
              <a:defRPr sz="3600" u="sng">
                <a:solidFill>
                  <a:schemeClr val="tx1"/>
                </a:solidFill>
                <a:latin typeface="Arial" pitchFamily="34" charset="0"/>
                <a:ea typeface="ＭＳ Ｐゴシック" pitchFamily="34" charset="-128"/>
              </a:defRPr>
            </a:lvl3pPr>
            <a:lvl4pPr marL="1600200" indent="-228600" defTabSz="928688">
              <a:defRPr sz="3600" u="sng">
                <a:solidFill>
                  <a:schemeClr val="tx1"/>
                </a:solidFill>
                <a:latin typeface="Arial" pitchFamily="34" charset="0"/>
                <a:ea typeface="ＭＳ Ｐゴシック" pitchFamily="34" charset="-128"/>
              </a:defRPr>
            </a:lvl4pPr>
            <a:lvl5pPr marL="2057400" indent="-228600" defTabSz="928688">
              <a:defRPr sz="3600" u="sng">
                <a:solidFill>
                  <a:schemeClr val="tx1"/>
                </a:solidFill>
                <a:latin typeface="Arial" pitchFamily="34" charset="0"/>
                <a:ea typeface="ＭＳ Ｐゴシック" pitchFamily="34" charset="-128"/>
              </a:defRPr>
            </a:lvl5pPr>
            <a:lvl6pPr marL="25146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fld id="{5EAB6CC2-DBE4-4606-8433-0546B761B4A8}" type="slidenum">
              <a:rPr lang="en-US" altLang="zh-HK" sz="1200" u="none" smtClean="0">
                <a:solidFill>
                  <a:srgbClr val="000000"/>
                </a:solidFill>
              </a:rPr>
              <a:pPr/>
              <a:t>10</a:t>
            </a:fld>
            <a:endParaRPr lang="en-US" altLang="zh-HK" sz="1200" u="none" smtClean="0">
              <a:solidFill>
                <a:srgbClr val="000000"/>
              </a:solidFill>
            </a:endParaRPr>
          </a:p>
        </p:txBody>
      </p:sp>
      <p:sp>
        <p:nvSpPr>
          <p:cNvPr id="306179" name="Rectangle 2"/>
          <p:cNvSpPr>
            <a:spLocks noGrp="1" noRot="1" noChangeAspect="1" noChangeArrowheads="1" noTextEdit="1"/>
          </p:cNvSpPr>
          <p:nvPr>
            <p:ph type="sldImg"/>
          </p:nvPr>
        </p:nvSpPr>
        <p:spPr>
          <a:xfrm>
            <a:off x="1146175" y="684213"/>
            <a:ext cx="4573588" cy="3432175"/>
          </a:xfrm>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HK" b="1" u="sng" smtClean="0"/>
              <a:t>TRAINER’S NOTES:</a:t>
            </a:r>
          </a:p>
          <a:p>
            <a:pPr eaLnBrk="1" hangingPunct="1"/>
            <a:r>
              <a:rPr lang="en-US" altLang="zh-HK" smtClean="0"/>
              <a:t>Review the University concept of choosing a Major and Minor.  </a:t>
            </a:r>
          </a:p>
          <a:p>
            <a:pPr eaLnBrk="1" hangingPunct="1"/>
            <a:r>
              <a:rPr lang="en-US" altLang="zh-HK" smtClean="0"/>
              <a:t>Focus your education to that area of the business that you have interest or fulfills your goals.</a:t>
            </a:r>
          </a:p>
          <a:p>
            <a:pPr eaLnBrk="1" hangingPunct="1"/>
            <a:r>
              <a:rPr lang="en-US" altLang="zh-HK" smtClean="0"/>
              <a:t>Examples:</a:t>
            </a:r>
          </a:p>
          <a:p>
            <a:pPr eaLnBrk="1" hangingPunct="1">
              <a:buFontTx/>
              <a:buChar char="•"/>
            </a:pPr>
            <a:r>
              <a:rPr lang="en-US" altLang="zh-HK" smtClean="0"/>
              <a:t>Health &amp; Nutrition – Wellness Consultant</a:t>
            </a:r>
          </a:p>
          <a:p>
            <a:pPr eaLnBrk="1" hangingPunct="1">
              <a:buFontTx/>
              <a:buChar char="•"/>
            </a:pPr>
            <a:r>
              <a:rPr lang="en-US" altLang="zh-HK" smtClean="0"/>
              <a:t>Transitions – Weight Management Coach</a:t>
            </a:r>
          </a:p>
          <a:p>
            <a:pPr eaLnBrk="1" hangingPunct="1">
              <a:buFontTx/>
              <a:buChar char="•"/>
            </a:pPr>
            <a:r>
              <a:rPr lang="en-US" altLang="zh-HK" smtClean="0"/>
              <a:t>WebCenter – WebSite development</a:t>
            </a:r>
          </a:p>
          <a:p>
            <a:pPr eaLnBrk="1" hangingPunct="1">
              <a:buFontTx/>
              <a:buChar char="•"/>
            </a:pPr>
            <a:r>
              <a:rPr lang="en-US" altLang="zh-HK" smtClean="0"/>
              <a:t>Motives – Cosmetic consultant</a:t>
            </a:r>
          </a:p>
          <a:p>
            <a:pPr eaLnBrk="1" hangingPunct="1">
              <a:buFontTx/>
              <a:buChar char="•"/>
            </a:pPr>
            <a:r>
              <a:rPr lang="en-US" altLang="zh-HK" smtClean="0"/>
              <a:t>nutraMetrix – Working with Health Professionals</a:t>
            </a:r>
          </a:p>
          <a:p>
            <a:pPr eaLnBrk="1" hangingPunct="1">
              <a:buFontTx/>
              <a:buChar char="•"/>
            </a:pPr>
            <a:r>
              <a:rPr lang="en-US" altLang="zh-HK" smtClean="0"/>
              <a:t>Telecommunications</a:t>
            </a:r>
          </a:p>
          <a:p>
            <a:pPr eaLnBrk="1" hangingPunct="1">
              <a:buFontTx/>
              <a:buChar char="•"/>
            </a:pPr>
            <a:r>
              <a:rPr lang="en-US" altLang="zh-HK" smtClean="0"/>
              <a:t>Anti-Aging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600" u="sng">
                <a:solidFill>
                  <a:schemeClr val="tx1"/>
                </a:solidFill>
                <a:latin typeface="Arial" pitchFamily="34" charset="0"/>
                <a:ea typeface="ＭＳ Ｐゴシック" pitchFamily="34" charset="-128"/>
              </a:defRPr>
            </a:lvl1pPr>
            <a:lvl2pPr marL="742950" indent="-285750" defTabSz="928688">
              <a:defRPr sz="3600" u="sng">
                <a:solidFill>
                  <a:schemeClr val="tx1"/>
                </a:solidFill>
                <a:latin typeface="Arial" pitchFamily="34" charset="0"/>
                <a:ea typeface="ＭＳ Ｐゴシック" pitchFamily="34" charset="-128"/>
              </a:defRPr>
            </a:lvl2pPr>
            <a:lvl3pPr marL="1143000" indent="-228600" defTabSz="928688">
              <a:defRPr sz="3600" u="sng">
                <a:solidFill>
                  <a:schemeClr val="tx1"/>
                </a:solidFill>
                <a:latin typeface="Arial" pitchFamily="34" charset="0"/>
                <a:ea typeface="ＭＳ Ｐゴシック" pitchFamily="34" charset="-128"/>
              </a:defRPr>
            </a:lvl3pPr>
            <a:lvl4pPr marL="1600200" indent="-228600" defTabSz="928688">
              <a:defRPr sz="3600" u="sng">
                <a:solidFill>
                  <a:schemeClr val="tx1"/>
                </a:solidFill>
                <a:latin typeface="Arial" pitchFamily="34" charset="0"/>
                <a:ea typeface="ＭＳ Ｐゴシック" pitchFamily="34" charset="-128"/>
              </a:defRPr>
            </a:lvl4pPr>
            <a:lvl5pPr marL="2057400" indent="-228600" defTabSz="928688">
              <a:defRPr sz="3600" u="sng">
                <a:solidFill>
                  <a:schemeClr val="tx1"/>
                </a:solidFill>
                <a:latin typeface="Arial" pitchFamily="34" charset="0"/>
                <a:ea typeface="ＭＳ Ｐゴシック" pitchFamily="34" charset="-128"/>
              </a:defRPr>
            </a:lvl5pPr>
            <a:lvl6pPr marL="25146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fld id="{1F352FCB-B47C-4A0C-9713-FCB478191E5A}" type="slidenum">
              <a:rPr lang="en-US" altLang="zh-HK" sz="1200" u="none" smtClean="0">
                <a:solidFill>
                  <a:prstClr val="black"/>
                </a:solidFill>
                <a:latin typeface="Times New Roman" pitchFamily="18" charset="0"/>
              </a:rPr>
              <a:pPr/>
              <a:t>11</a:t>
            </a:fld>
            <a:endParaRPr lang="en-US" altLang="zh-HK" sz="1200" u="none" smtClean="0">
              <a:solidFill>
                <a:prstClr val="black"/>
              </a:solidFill>
              <a:latin typeface="Times New Roman" pitchFamily="18" charset="0"/>
            </a:endParaRPr>
          </a:p>
        </p:txBody>
      </p:sp>
      <p:sp>
        <p:nvSpPr>
          <p:cNvPr id="311299" name="Rectangle 7"/>
          <p:cNvSpPr txBox="1">
            <a:spLocks noGrp="1" noChangeArrowheads="1"/>
          </p:cNvSpPr>
          <p:nvPr/>
        </p:nvSpPr>
        <p:spPr bwMode="auto">
          <a:xfrm>
            <a:off x="3885215" y="8687654"/>
            <a:ext cx="2972786" cy="4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5" tIns="46518" rIns="93035" bIns="46518" anchor="b"/>
          <a:lstStyle>
            <a:lvl1pPr defTabSz="928688">
              <a:defRPr sz="3600" u="sng">
                <a:solidFill>
                  <a:schemeClr val="tx1"/>
                </a:solidFill>
                <a:latin typeface="Arial" pitchFamily="34" charset="0"/>
                <a:ea typeface="ＭＳ Ｐゴシック" pitchFamily="34" charset="-128"/>
              </a:defRPr>
            </a:lvl1pPr>
            <a:lvl2pPr marL="742950" indent="-285750" defTabSz="928688">
              <a:defRPr sz="3600" u="sng">
                <a:solidFill>
                  <a:schemeClr val="tx1"/>
                </a:solidFill>
                <a:latin typeface="Arial" pitchFamily="34" charset="0"/>
                <a:ea typeface="ＭＳ Ｐゴシック" pitchFamily="34" charset="-128"/>
              </a:defRPr>
            </a:lvl2pPr>
            <a:lvl3pPr marL="1143000" indent="-228600" defTabSz="928688">
              <a:defRPr sz="3600" u="sng">
                <a:solidFill>
                  <a:schemeClr val="tx1"/>
                </a:solidFill>
                <a:latin typeface="Arial" pitchFamily="34" charset="0"/>
                <a:ea typeface="ＭＳ Ｐゴシック" pitchFamily="34" charset="-128"/>
              </a:defRPr>
            </a:lvl3pPr>
            <a:lvl4pPr marL="1600200" indent="-228600" defTabSz="928688">
              <a:defRPr sz="3600" u="sng">
                <a:solidFill>
                  <a:schemeClr val="tx1"/>
                </a:solidFill>
                <a:latin typeface="Arial" pitchFamily="34" charset="0"/>
                <a:ea typeface="ＭＳ Ｐゴシック" pitchFamily="34" charset="-128"/>
              </a:defRPr>
            </a:lvl4pPr>
            <a:lvl5pPr marL="2057400" indent="-228600" defTabSz="928688">
              <a:defRPr sz="3600" u="sng">
                <a:solidFill>
                  <a:schemeClr val="tx1"/>
                </a:solidFill>
                <a:latin typeface="Arial" pitchFamily="34" charset="0"/>
                <a:ea typeface="ＭＳ Ｐゴシック" pitchFamily="34" charset="-128"/>
              </a:defRPr>
            </a:lvl5pPr>
            <a:lvl6pPr marL="25146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28688"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r"/>
            <a:fld id="{D276A76E-1BC8-47C1-AF0C-57384108A2D0}" type="slidenum">
              <a:rPr lang="en-US" altLang="zh-HK" sz="1200" u="none">
                <a:solidFill>
                  <a:prstClr val="black"/>
                </a:solidFill>
                <a:latin typeface="Times New Roman" pitchFamily="18" charset="0"/>
              </a:rPr>
              <a:pPr algn="r"/>
              <a:t>11</a:t>
            </a:fld>
            <a:endParaRPr lang="en-US" altLang="zh-HK" sz="1200" u="none">
              <a:solidFill>
                <a:prstClr val="black"/>
              </a:solidFill>
              <a:latin typeface="Times New Roman" pitchFamily="18" charset="0"/>
            </a:endParaRPr>
          </a:p>
        </p:txBody>
      </p:sp>
      <p:sp>
        <p:nvSpPr>
          <p:cNvPr id="311300" name="Rectangle 7"/>
          <p:cNvSpPr txBox="1">
            <a:spLocks noGrp="1" noChangeArrowheads="1"/>
          </p:cNvSpPr>
          <p:nvPr/>
        </p:nvSpPr>
        <p:spPr bwMode="auto">
          <a:xfrm>
            <a:off x="3884119" y="8685522"/>
            <a:ext cx="2972786" cy="4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3600" u="sng">
                <a:solidFill>
                  <a:schemeClr val="tx1"/>
                </a:solidFill>
                <a:latin typeface="Arial" pitchFamily="34" charset="0"/>
                <a:ea typeface="ＭＳ Ｐゴシック" pitchFamily="34" charset="-128"/>
              </a:defRPr>
            </a:lvl1pPr>
            <a:lvl2pPr marL="742950" indent="-285750" defTabSz="931863">
              <a:defRPr sz="3600" u="sng">
                <a:solidFill>
                  <a:schemeClr val="tx1"/>
                </a:solidFill>
                <a:latin typeface="Arial" pitchFamily="34" charset="0"/>
                <a:ea typeface="ＭＳ Ｐゴシック" pitchFamily="34" charset="-128"/>
              </a:defRPr>
            </a:lvl2pPr>
            <a:lvl3pPr marL="1143000" indent="-228600" defTabSz="931863">
              <a:defRPr sz="3600" u="sng">
                <a:solidFill>
                  <a:schemeClr val="tx1"/>
                </a:solidFill>
                <a:latin typeface="Arial" pitchFamily="34" charset="0"/>
                <a:ea typeface="ＭＳ Ｐゴシック" pitchFamily="34" charset="-128"/>
              </a:defRPr>
            </a:lvl3pPr>
            <a:lvl4pPr marL="1600200" indent="-228600" defTabSz="931863">
              <a:defRPr sz="3600" u="sng">
                <a:solidFill>
                  <a:schemeClr val="tx1"/>
                </a:solidFill>
                <a:latin typeface="Arial" pitchFamily="34" charset="0"/>
                <a:ea typeface="ＭＳ Ｐゴシック" pitchFamily="34" charset="-128"/>
              </a:defRPr>
            </a:lvl4pPr>
            <a:lvl5pPr marL="2057400" indent="-228600" defTabSz="931863">
              <a:defRPr sz="3600" u="sng">
                <a:solidFill>
                  <a:schemeClr val="tx1"/>
                </a:solidFill>
                <a:latin typeface="Arial" pitchFamily="34" charset="0"/>
                <a:ea typeface="ＭＳ Ｐゴシック" pitchFamily="34" charset="-128"/>
              </a:defRPr>
            </a:lvl5pPr>
            <a:lvl6pPr marL="2514600" indent="-228600" algn="ctr" defTabSz="93186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3186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3186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3186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r"/>
            <a:fld id="{23E6591E-94CF-4CDE-B2CD-66E3C079B0E7}" type="slidenum">
              <a:rPr lang="en-US" altLang="zh-HK" sz="1200" u="none">
                <a:solidFill>
                  <a:prstClr val="black"/>
                </a:solidFill>
              </a:rPr>
              <a:pPr algn="r"/>
              <a:t>11</a:t>
            </a:fld>
            <a:endParaRPr lang="en-US" altLang="zh-HK" sz="1200" u="none">
              <a:solidFill>
                <a:prstClr val="black"/>
              </a:solidFill>
            </a:endParaRPr>
          </a:p>
        </p:txBody>
      </p:sp>
      <p:sp>
        <p:nvSpPr>
          <p:cNvPr id="311301" name="Rectangle 7"/>
          <p:cNvSpPr txBox="1">
            <a:spLocks noGrp="1" noChangeArrowheads="1"/>
          </p:cNvSpPr>
          <p:nvPr/>
        </p:nvSpPr>
        <p:spPr bwMode="auto">
          <a:xfrm>
            <a:off x="3885215" y="8687654"/>
            <a:ext cx="2972786" cy="4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63613">
              <a:defRPr sz="3600" u="sng">
                <a:solidFill>
                  <a:schemeClr val="tx1"/>
                </a:solidFill>
                <a:latin typeface="Arial" pitchFamily="34" charset="0"/>
                <a:ea typeface="ＭＳ Ｐゴシック" pitchFamily="34" charset="-128"/>
              </a:defRPr>
            </a:lvl1pPr>
            <a:lvl2pPr marL="742950" indent="-285750" defTabSz="963613">
              <a:defRPr sz="3600" u="sng">
                <a:solidFill>
                  <a:schemeClr val="tx1"/>
                </a:solidFill>
                <a:latin typeface="Arial" pitchFamily="34" charset="0"/>
                <a:ea typeface="ＭＳ Ｐゴシック" pitchFamily="34" charset="-128"/>
              </a:defRPr>
            </a:lvl2pPr>
            <a:lvl3pPr marL="1143000" indent="-228600" defTabSz="963613">
              <a:defRPr sz="3600" u="sng">
                <a:solidFill>
                  <a:schemeClr val="tx1"/>
                </a:solidFill>
                <a:latin typeface="Arial" pitchFamily="34" charset="0"/>
                <a:ea typeface="ＭＳ Ｐゴシック" pitchFamily="34" charset="-128"/>
              </a:defRPr>
            </a:lvl3pPr>
            <a:lvl4pPr marL="1600200" indent="-228600" defTabSz="963613">
              <a:defRPr sz="3600" u="sng">
                <a:solidFill>
                  <a:schemeClr val="tx1"/>
                </a:solidFill>
                <a:latin typeface="Arial" pitchFamily="34" charset="0"/>
                <a:ea typeface="ＭＳ Ｐゴシック" pitchFamily="34" charset="-128"/>
              </a:defRPr>
            </a:lvl4pPr>
            <a:lvl5pPr marL="2057400" indent="-228600" defTabSz="963613">
              <a:defRPr sz="3600" u="sng">
                <a:solidFill>
                  <a:schemeClr val="tx1"/>
                </a:solidFill>
                <a:latin typeface="Arial" pitchFamily="34" charset="0"/>
                <a:ea typeface="ＭＳ Ｐゴシック" pitchFamily="34" charset="-128"/>
              </a:defRPr>
            </a:lvl5pPr>
            <a:lvl6pPr marL="2514600" indent="-228600" algn="ctr" defTabSz="9636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636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636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636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r"/>
            <a:fld id="{5104A641-4447-4B6F-80F0-8708720101BE}" type="slidenum">
              <a:rPr lang="en-US" altLang="zh-HK" sz="1200" u="none">
                <a:solidFill>
                  <a:prstClr val="black"/>
                </a:solidFill>
                <a:latin typeface="Times New Roman" pitchFamily="18" charset="0"/>
              </a:rPr>
              <a:pPr algn="r"/>
              <a:t>11</a:t>
            </a:fld>
            <a:endParaRPr lang="en-US" altLang="zh-HK" sz="1200" u="none">
              <a:solidFill>
                <a:prstClr val="black"/>
              </a:solidFill>
              <a:latin typeface="Times New Roman" pitchFamily="18" charset="0"/>
            </a:endParaRPr>
          </a:p>
        </p:txBody>
      </p:sp>
      <p:sp>
        <p:nvSpPr>
          <p:cNvPr id="311302" name="Rectangle 2"/>
          <p:cNvSpPr>
            <a:spLocks noGrp="1" noRot="1" noChangeAspect="1" noChangeArrowheads="1" noTextEdit="1"/>
          </p:cNvSpPr>
          <p:nvPr>
            <p:ph type="sldImg"/>
          </p:nvPr>
        </p:nvSpPr>
        <p:spPr>
          <a:xfrm>
            <a:off x="1143000" y="687388"/>
            <a:ext cx="4572000" cy="3429000"/>
          </a:xfrm>
          <a:ln/>
        </p:spPr>
      </p:sp>
      <p:sp>
        <p:nvSpPr>
          <p:cNvPr id="311303" name="Rectangle 3"/>
          <p:cNvSpPr>
            <a:spLocks noGrp="1" noChangeArrowheads="1"/>
          </p:cNvSpPr>
          <p:nvPr>
            <p:ph type="body" idx="1"/>
          </p:nvPr>
        </p:nvSpPr>
        <p:spPr>
          <a:xfrm>
            <a:off x="686786" y="4345959"/>
            <a:ext cx="5484428" cy="411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lstStyle/>
          <a:p>
            <a:pPr eaLnBrk="1" hangingPunct="1"/>
            <a:endParaRPr lang="zh-HK" altLang="zh-HK"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68ADD-B262-49F4-A15A-E82B88C08831}" type="slidenum">
              <a:rPr lang="zh-HK" altLang="en-US" smtClean="0">
                <a:solidFill>
                  <a:prstClr val="black"/>
                </a:solidFill>
              </a:rPr>
              <a:pPr/>
              <a:t>13</a:t>
            </a:fld>
            <a:endParaRPr lang="zh-HK"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HK" altLang="en-US" dirty="0" smtClean="0"/>
              <a:t>也有打工命  </a:t>
            </a:r>
            <a:r>
              <a:rPr lang="en-US" altLang="zh-HK" dirty="0" smtClean="0"/>
              <a:t>.......</a:t>
            </a:r>
            <a:endParaRPr lang="zh-HK" altLang="en-US" dirty="0"/>
          </a:p>
        </p:txBody>
      </p:sp>
      <p:sp>
        <p:nvSpPr>
          <p:cNvPr id="4" name="投影片編號版面配置區 3"/>
          <p:cNvSpPr>
            <a:spLocks noGrp="1"/>
          </p:cNvSpPr>
          <p:nvPr>
            <p:ph type="sldNum" sz="quarter" idx="10"/>
          </p:nvPr>
        </p:nvSpPr>
        <p:spPr/>
        <p:txBody>
          <a:bodyPr/>
          <a:lstStyle/>
          <a:p>
            <a:fld id="{F9D68ADD-B262-49F4-A15A-E82B88C08831}" type="slidenum">
              <a:rPr lang="zh-HK" altLang="en-US" smtClean="0">
                <a:solidFill>
                  <a:prstClr val="black"/>
                </a:solidFill>
              </a:rPr>
              <a:pPr/>
              <a:t>16</a:t>
            </a:fld>
            <a:endParaRPr lang="zh-HK" altLang="en-US">
              <a:solidFill>
                <a:prstClr val="black"/>
              </a:solidFill>
            </a:endParaRPr>
          </a:p>
        </p:txBody>
      </p:sp>
    </p:spTree>
    <p:extLst>
      <p:ext uri="{BB962C8B-B14F-4D97-AF65-F5344CB8AC3E}">
        <p14:creationId xmlns:p14="http://schemas.microsoft.com/office/powerpoint/2010/main" val="309818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026354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629920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639316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369750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802652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578244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953475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06055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314087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424650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2832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774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685800" y="2568575"/>
            <a:ext cx="7772400" cy="1470025"/>
          </a:xfrm>
        </p:spPr>
        <p:txBody>
          <a:bodyPr/>
          <a:lstStyle>
            <a:lvl1pPr>
              <a:defRPr/>
            </a:lvl1pPr>
          </a:lstStyle>
          <a:p>
            <a:r>
              <a:rPr lang="en-US"/>
              <a:t>Click to edit Master title style</a:t>
            </a:r>
          </a:p>
        </p:txBody>
      </p:sp>
      <p:sp>
        <p:nvSpPr>
          <p:cNvPr id="1474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E13CB851-F44F-4131-BCD4-D142DF124E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822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A509E9-7DDB-4648-B371-D1FBCF4AF6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385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E03A6-325D-4F6B-B3EE-FB9A948D1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8875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637A08-04AA-440B-9CD9-4550A84847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720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E8AC9D-4F81-43B2-84E0-07634CC9E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130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D0E46C-0B53-4463-95BA-27957DE1EB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2703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878268-9041-45FA-9749-4C0BB4D757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111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6836A-7089-4935-90BC-420E22C660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401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51CAE-8ECA-4C01-8993-C378AB41B4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161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2CBEF-E2C2-402B-BEBC-5A1906BBCA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6706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5D1D57-D734-4C74-A53D-C5DBFB4967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004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anose="020B060302020202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EE44DC-70FD-4119-BD52-6BA2B8D4A9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549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2853038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004577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325483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65189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8" name="Footer Placeholder 7"/>
          <p:cNvSpPr>
            <a:spLocks noGrp="1"/>
          </p:cNvSpPr>
          <p:nvPr>
            <p:ph type="ftr" sz="quarter" idx="11"/>
          </p:nvPr>
        </p:nvSpPr>
        <p:spPr/>
        <p:txBody>
          <a:bodyPr/>
          <a:lstStyle/>
          <a:p>
            <a:endParaRPr lang="en-US">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963787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4" name="Footer Placeholder 3"/>
          <p:cNvSpPr>
            <a:spLocks noGrp="1"/>
          </p:cNvSpPr>
          <p:nvPr>
            <p:ph type="ftr" sz="quarter" idx="11"/>
          </p:nvPr>
        </p:nvSpPr>
        <p:spPr/>
        <p:txBody>
          <a:bodyPr/>
          <a:lstStyle/>
          <a:p>
            <a:endParaRPr lang="en-US">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824586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3" name="Footer Placeholder 2"/>
          <p:cNvSpPr>
            <a:spLocks noGrp="1"/>
          </p:cNvSpPr>
          <p:nvPr>
            <p:ph type="ftr" sz="quarter" idx="11"/>
          </p:nvPr>
        </p:nvSpPr>
        <p:spPr/>
        <p:txBody>
          <a:bodyPr/>
          <a:lstStyle/>
          <a:p>
            <a:endParaRPr lang="en-US">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390811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035409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973175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42680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460220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070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787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0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07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020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675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129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396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070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985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066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6705601"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914353">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512786" y="1412876"/>
            <a:ext cx="4059214" cy="5256213"/>
          </a:xfrm>
        </p:spPr>
        <p:txBody>
          <a:bodyPr/>
          <a:lstStyle>
            <a:lvl1pPr>
              <a:buFont typeface="Courier New" pitchFamily="49" charset="0"/>
              <a:buChar char="o"/>
              <a:defRPr sz="2400" baseline="0"/>
            </a:lvl1pPr>
            <a:lvl2pPr>
              <a:buFont typeface="Courier New" pitchFamily="49" charset="0"/>
              <a:buChar char="o"/>
              <a:defRPr sz="2000" b="0" baseline="0"/>
            </a:lvl2pPr>
            <a:lvl3pPr>
              <a:buFont typeface="Courier New" pitchFamily="49" charset="0"/>
              <a:buChar char="o"/>
              <a:defRPr sz="1800" baseline="0"/>
            </a:lvl3pPr>
            <a:lvl4pPr>
              <a:buFont typeface="Courier New" pitchFamily="49" charset="0"/>
              <a:buChar char="o"/>
              <a:defRPr sz="1600" baseline="0"/>
            </a:lvl4pPr>
            <a:lvl5pPr>
              <a:buFont typeface="Courier New" pitchFamily="49" charset="0"/>
              <a:buChar char="o"/>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4643439" y="1428736"/>
            <a:ext cx="4041775" cy="5286412"/>
          </a:xfrm>
        </p:spPr>
        <p:txBody>
          <a:bodyPr/>
          <a:lstStyle>
            <a:lvl1pPr>
              <a:buFont typeface="Courier New" pitchFamily="49" charset="0"/>
              <a:buChar char="o"/>
              <a:defRPr sz="2400"/>
            </a:lvl1pPr>
            <a:lvl2pPr>
              <a:buFont typeface="Courier New" pitchFamily="49" charset="0"/>
              <a:buChar char="o"/>
              <a:defRPr sz="2000"/>
            </a:lvl2pPr>
            <a:lvl3pPr>
              <a:buFont typeface="Courier New" pitchFamily="49" charset="0"/>
              <a:buChar char="o"/>
              <a:defRPr sz="1800"/>
            </a:lvl3pPr>
            <a:lvl4pPr>
              <a:buFont typeface="Courier New" pitchFamily="49" charset="0"/>
              <a:buChar char="o"/>
              <a:defRPr sz="1600"/>
            </a:lvl4pPr>
            <a:lvl5pPr>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6715141"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2767009490"/>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6705601"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914353">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6715141"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377025078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0763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538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35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493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048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9793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3070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509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120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55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3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Calibri" charset="0"/>
                <a:ea typeface="MS PGothic" charset="0"/>
                <a:cs typeface="MS PGothic" charset="0"/>
              </a:defRPr>
            </a:lvl1pPr>
          </a:lstStyle>
          <a:p>
            <a:pPr fontAlgn="base">
              <a:spcBef>
                <a:spcPct val="0"/>
              </a:spcBef>
              <a:spcAft>
                <a:spcPct val="0"/>
              </a:spcAft>
            </a:pPr>
            <a:fld id="{69A00B73-DD4C-324E-9694-25C4B66CB20F}" type="slidenum">
              <a:rPr lang="en-US" smtClean="0">
                <a:solidFill>
                  <a:srgbClr val="FFFFFF"/>
                </a:solidFill>
              </a:rPr>
              <a:pPr fontAlgn="base">
                <a:spcBef>
                  <a:spcPct val="0"/>
                </a:spcBef>
                <a:spcAft>
                  <a:spcPct val="0"/>
                </a:spcAft>
              </a:pPr>
              <a:t>‹#›</a:t>
            </a:fld>
            <a:endParaRPr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0"/>
            <a:ext cx="1828800" cy="385579"/>
          </a:xfrm>
          <a:prstGeom prst="rect">
            <a:avLst/>
          </a:prstGeom>
        </p:spPr>
      </p:pic>
    </p:spTree>
    <p:extLst>
      <p:ext uri="{BB962C8B-B14F-4D97-AF65-F5344CB8AC3E}">
        <p14:creationId xmlns:p14="http://schemas.microsoft.com/office/powerpoint/2010/main" val="4134966249"/>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810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anose="020B0603020202020204" pitchFamily="34" charset="0"/>
              </a:defRPr>
            </a:lvl1pPr>
          </a:lstStyle>
          <a:p>
            <a:pPr algn="ct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panose="020B0603020202020204" pitchFamily="34" charset="0"/>
              </a:defRPr>
            </a:lvl1pPr>
          </a:lstStyle>
          <a:p>
            <a:pPr fontAlgn="base">
              <a:spcBef>
                <a:spcPct val="0"/>
              </a:spcBef>
              <a:spcAft>
                <a:spcPct val="0"/>
              </a:spcAft>
              <a:defRPr/>
            </a:pPr>
            <a:fld id="{455F79E4-E7EF-456E-BBB0-F7ADC97A0AB5}"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6" name="Rectangle 5"/>
          <p:cNvSpPr/>
          <p:nvPr userDrawn="1"/>
        </p:nvSpPr>
        <p:spPr bwMode="auto">
          <a:xfrm>
            <a:off x="323528" y="5949280"/>
            <a:ext cx="1440160" cy="72008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9275882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rebuchet MS" panose="020B0603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anose="020B0603020202020204"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anose="020B0603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儷黑 Pro"/>
              </a:defRPr>
            </a:lvl1pPr>
          </a:lstStyle>
          <a:p>
            <a:pPr defTabSz="457200"/>
            <a:fld id="{08166C97-7288-2343-82B1-34ED0E7E0891}" type="datetimeFigureOut">
              <a:rPr lang="en-US" smtClean="0">
                <a:solidFill>
                  <a:srgbClr val="DDDEDD">
                    <a:tint val="75000"/>
                  </a:srgbClr>
                </a:solidFill>
              </a:rPr>
              <a:pPr defTabSz="457200"/>
              <a:t>5/12/2014</a:t>
            </a:fld>
            <a:endParaRPr lang="en-US" dirty="0">
              <a:solidFill>
                <a:srgbClr val="DDDED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儷黑 Pro"/>
              </a:defRPr>
            </a:lvl1pPr>
          </a:lstStyle>
          <a:p>
            <a:pPr defTabSz="457200"/>
            <a:endParaRPr lang="en-US" dirty="0">
              <a:solidFill>
                <a:srgbClr val="DDDED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儷黑 Pro"/>
              </a:defRPr>
            </a:lvl1pPr>
          </a:lstStyle>
          <a:p>
            <a:pPr defTabSz="457200"/>
            <a:fld id="{D837332C-2CA8-034B-9E4A-FF02D791F70D}" type="slidenum">
              <a:rPr lang="en-US" smtClean="0">
                <a:solidFill>
                  <a:srgbClr val="DDDEDD">
                    <a:tint val="75000"/>
                  </a:srgbClr>
                </a:solidFill>
              </a:rPr>
              <a:pPr defTabSz="457200"/>
              <a:t>‹#›</a:t>
            </a:fld>
            <a:endParaRPr lang="en-US" dirty="0">
              <a:solidFill>
                <a:srgbClr val="DDDEDD">
                  <a:tint val="75000"/>
                </a:srgbClr>
              </a:solidFill>
            </a:endParaRPr>
          </a:p>
        </p:txBody>
      </p:sp>
    </p:spTree>
    <p:extLst>
      <p:ext uri="{BB962C8B-B14F-4D97-AF65-F5344CB8AC3E}">
        <p14:creationId xmlns:p14="http://schemas.microsoft.com/office/powerpoint/2010/main" val="328368067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儷黑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儷黑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儷黑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儷黑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a:fld id="{9D1D110F-3F4E-48D9-B8AA-5D0E825AFDBA}" type="datetime1">
              <a:rPr lang="en-US" smtClean="0">
                <a:solidFill>
                  <a:prstClr val="black">
                    <a:tint val="75000"/>
                  </a:prstClr>
                </a:solidFill>
                <a:ea typeface="新細明體" pitchFamily="18" charset="-120"/>
              </a:rPr>
              <a:pPr defTabSz="914353"/>
              <a:t>5/12/2014</a:t>
            </a:fld>
            <a:endParaRPr lang="en-US">
              <a:solidFill>
                <a:prstClr val="black">
                  <a:tint val="75000"/>
                </a:prstClr>
              </a:solidFill>
              <a:ea typeface="新細明體" pitchFamily="18" charset="-120"/>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a:endParaRPr lang="en-US" dirty="0">
              <a:solidFill>
                <a:prstClr val="black">
                  <a:tint val="75000"/>
                </a:prstClr>
              </a:solidFill>
              <a:ea typeface="新細明體" pitchFamily="18" charset="-12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a:fld id="{687D7A59-36E2-48B9-B146-C1E59501F63F}" type="slidenum">
              <a:rPr lang="en-US" smtClean="0">
                <a:solidFill>
                  <a:prstClr val="black">
                    <a:tint val="75000"/>
                  </a:prstClr>
                </a:solidFill>
                <a:ea typeface="新細明體" pitchFamily="18" charset="-120"/>
              </a:rPr>
              <a:pPr defTabSz="914353"/>
              <a:t>‹#›</a:t>
            </a:fld>
            <a:endParaRPr lang="en-US">
              <a:solidFill>
                <a:prstClr val="black">
                  <a:tint val="75000"/>
                </a:prstClr>
              </a:solidFill>
              <a:ea typeface="新細明體" pitchFamily="18" charset="-120"/>
            </a:endParaRPr>
          </a:p>
        </p:txBody>
      </p:sp>
    </p:spTree>
    <p:extLst>
      <p:ext uri="{BB962C8B-B14F-4D97-AF65-F5344CB8AC3E}">
        <p14:creationId xmlns:p14="http://schemas.microsoft.com/office/powerpoint/2010/main" val="211898456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2"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2" indent="-228588"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18" indent="-228588"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5" indent="-228588"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56026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30.xml"/><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895600" y="2133600"/>
            <a:ext cx="5998594" cy="1138773"/>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33CCFF"/>
                </a:solidFill>
              </a:rPr>
              <a:t>Nora Siu</a:t>
            </a:r>
          </a:p>
        </p:txBody>
      </p:sp>
      <p:sp>
        <p:nvSpPr>
          <p:cNvPr id="13" name="Text Box 6"/>
          <p:cNvSpPr txBox="1">
            <a:spLocks noChangeArrowheads="1"/>
          </p:cNvSpPr>
          <p:nvPr/>
        </p:nvSpPr>
        <p:spPr bwMode="auto">
          <a:xfrm>
            <a:off x="3115894" y="3276779"/>
            <a:ext cx="5903842" cy="1261884"/>
          </a:xfrm>
          <a:prstGeom prst="rect">
            <a:avLst/>
          </a:prstGeom>
          <a:noFill/>
          <a:ln w="9525">
            <a:noFill/>
            <a:miter lim="800000"/>
            <a:headEnd/>
            <a:tailEnd/>
          </a:ln>
          <a:effectLst/>
        </p:spPr>
        <p:txBody>
          <a:bodyPr wrap="square">
            <a:spAutoFit/>
          </a:bodyPr>
          <a:lstStyle/>
          <a:p>
            <a:pPr algn="ctr">
              <a:spcBef>
                <a:spcPts val="1200"/>
              </a:spcBef>
              <a:defRPr/>
            </a:pPr>
            <a:r>
              <a:rPr lang="zh-TW" altLang="en-US" sz="4400" dirty="0">
                <a:solidFill>
                  <a:prstClr val="white"/>
                </a:solidFill>
                <a:latin typeface="華康儷中黑" pitchFamily="49" charset="-120"/>
                <a:ea typeface="華康儷中黑" pitchFamily="49" charset="-120"/>
              </a:rPr>
              <a:t>總顧問經理級</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altLang="zh-TW" sz="3200" b="1" dirty="0">
                <a:solidFill>
                  <a:prstClr val="white"/>
                </a:solidFill>
              </a:rPr>
              <a:t>National </a:t>
            </a:r>
            <a:r>
              <a:rPr lang="en-US" sz="3200" b="1" dirty="0">
                <a:solidFill>
                  <a:prstClr val="white"/>
                </a:solidFill>
              </a:rPr>
              <a:t>Supervising Coordinator </a:t>
            </a:r>
          </a:p>
        </p:txBody>
      </p:sp>
      <p:sp>
        <p:nvSpPr>
          <p:cNvPr id="14" name="Text Box 6"/>
          <p:cNvSpPr txBox="1">
            <a:spLocks noChangeArrowheads="1"/>
          </p:cNvSpPr>
          <p:nvPr/>
        </p:nvSpPr>
        <p:spPr bwMode="auto">
          <a:xfrm>
            <a:off x="3196843" y="4799529"/>
            <a:ext cx="5496502" cy="707886"/>
          </a:xfrm>
          <a:prstGeom prst="rect">
            <a:avLst/>
          </a:prstGeom>
          <a:noFill/>
          <a:ln w="9525">
            <a:noFill/>
            <a:miter lim="800000"/>
            <a:headEnd/>
            <a:tailEnd/>
          </a:ln>
          <a:effectLst/>
        </p:spPr>
        <p:txBody>
          <a:bodyPr wrap="square">
            <a:spAutoFit/>
          </a:bodyPr>
          <a:lstStyle/>
          <a:p>
            <a:pPr algn="ctr">
              <a:lnSpc>
                <a:spcPts val="1800"/>
              </a:lnSpc>
              <a:spcBef>
                <a:spcPts val="1200"/>
              </a:spcBef>
              <a:defRPr/>
            </a:pPr>
            <a:r>
              <a:rPr lang="zh-TW" altLang="en-US" sz="2800" dirty="0">
                <a:solidFill>
                  <a:prstClr val="white"/>
                </a:solidFill>
                <a:ea typeface="華康儷中黑" pitchFamily="49" charset="-120"/>
              </a:rPr>
              <a:t>四個佣金週期共賺取</a:t>
            </a:r>
            <a:r>
              <a:rPr lang="en-US" altLang="en-US" sz="2800" dirty="0">
                <a:solidFill>
                  <a:prstClr val="white"/>
                </a:solidFill>
                <a:ea typeface="華康儷中黑" pitchFamily="49" charset="-120"/>
              </a:rPr>
              <a:t>HK$76,600</a:t>
            </a:r>
          </a:p>
          <a:p>
            <a:pPr algn="ctr">
              <a:lnSpc>
                <a:spcPts val="1800"/>
              </a:lnSpc>
              <a:spcBef>
                <a:spcPts val="1200"/>
              </a:spcBef>
              <a:defRPr/>
            </a:pPr>
            <a:r>
              <a:rPr lang="en-US" sz="2800" b="1" dirty="0">
                <a:solidFill>
                  <a:prstClr val="white"/>
                </a:solidFill>
              </a:rPr>
              <a:t>HK$76,600 in 4 Commission weeks</a:t>
            </a:r>
          </a:p>
        </p:txBody>
      </p:sp>
      <p:sp>
        <p:nvSpPr>
          <p:cNvPr id="15" name="Title 1"/>
          <p:cNvSpPr txBox="1">
            <a:spLocks/>
          </p:cNvSpPr>
          <p:nvPr/>
        </p:nvSpPr>
        <p:spPr>
          <a:xfrm>
            <a:off x="0" y="332656"/>
            <a:ext cx="9144000" cy="1332384"/>
          </a:xfrm>
          <a:prstGeom prst="rect">
            <a:avLst/>
          </a:prstGeom>
        </p:spPr>
        <p:txBody>
          <a:bodyPr>
            <a:normAutofit fontScale="77500" lnSpcReduction="20000"/>
          </a:bodyPr>
          <a:lstStyle/>
          <a:p>
            <a:pPr algn="ctr" eaLnBrk="0" fontAlgn="base" hangingPunct="0">
              <a:spcBef>
                <a:spcPct val="0"/>
              </a:spcBef>
              <a:spcAft>
                <a:spcPct val="0"/>
              </a:spcAft>
              <a:defRPr/>
            </a:pPr>
            <a:r>
              <a:rPr lang="zh-TW" altLang="en-US" sz="6200" dirty="0">
                <a:solidFill>
                  <a:srgbClr val="FFFFFF"/>
                </a:solidFill>
                <a:ea typeface="華康儷中黑" panose="020B0509000000000000" pitchFamily="49" charset="-120"/>
              </a:rPr>
              <a:t>跟隨系統</a:t>
            </a:r>
            <a:r>
              <a:rPr lang="en-US" altLang="zh-TW" sz="6200" dirty="0">
                <a:solidFill>
                  <a:srgbClr val="FFFFFF"/>
                </a:solidFill>
                <a:ea typeface="華康儷中黑" panose="020B0509000000000000" pitchFamily="49" charset="-120"/>
              </a:rPr>
              <a:t>‧</a:t>
            </a:r>
            <a:r>
              <a:rPr lang="zh-TW" altLang="en-US" sz="6200" dirty="0">
                <a:solidFill>
                  <a:srgbClr val="FFFFFF"/>
                </a:solidFill>
                <a:ea typeface="華康儷中黑" panose="020B0509000000000000" pitchFamily="49" charset="-120"/>
              </a:rPr>
              <a:t>邁向永續收入</a:t>
            </a:r>
            <a:r>
              <a:rPr lang="en-US" altLang="zh-HK" sz="6200" dirty="0">
                <a:solidFill>
                  <a:srgbClr val="FFFFFF"/>
                </a:solidFill>
                <a:ea typeface="華康儷中黑" panose="020B0509000000000000" pitchFamily="49" charset="-120"/>
              </a:rPr>
              <a:t/>
            </a:r>
            <a:br>
              <a:rPr lang="en-US" altLang="zh-HK" sz="6200" dirty="0">
                <a:solidFill>
                  <a:srgbClr val="FFFFFF"/>
                </a:solidFill>
                <a:ea typeface="華康儷中黑" panose="020B0509000000000000" pitchFamily="49" charset="-120"/>
              </a:rPr>
            </a:br>
            <a:r>
              <a:rPr lang="en-US" altLang="zh-HK" sz="4600" dirty="0">
                <a:solidFill>
                  <a:srgbClr val="FFFFFF"/>
                </a:solidFill>
                <a:ea typeface="華康儷中黑" panose="020B0509000000000000" pitchFamily="49" charset="-120"/>
              </a:rPr>
              <a:t>The Powerful System lead to Residual income</a:t>
            </a:r>
            <a:endParaRPr lang="zh-TW" altLang="en-US" sz="4600" b="1" kern="0" dirty="0">
              <a:solidFill>
                <a:srgbClr val="FFFFFF"/>
              </a:solidFill>
              <a:ea typeface="華康儷中黑" panose="020B0509000000000000" pitchFamily="49" charset="-120"/>
            </a:endParaRPr>
          </a:p>
        </p:txBody>
      </p:sp>
      <p:sp>
        <p:nvSpPr>
          <p:cNvPr id="16" name="TextBox 15"/>
          <p:cNvSpPr txBox="1"/>
          <p:nvPr/>
        </p:nvSpPr>
        <p:spPr>
          <a:xfrm>
            <a:off x="54430" y="6303554"/>
            <a:ext cx="6858000" cy="523220"/>
          </a:xfrm>
          <a:prstGeom prst="rect">
            <a:avLst/>
          </a:prstGeom>
          <a:noFill/>
        </p:spPr>
        <p:txBody>
          <a:bodyPr wrap="square" rtlCol="0">
            <a:spAutoFit/>
          </a:bodyPr>
          <a:lstStyle/>
          <a:p>
            <a:r>
              <a:rPr lang="zh-TW" altLang="en-US" sz="700" dirty="0">
                <a:solidFill>
                  <a:prstClr val="white"/>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ndParaRPr>
          </a:p>
        </p:txBody>
      </p:sp>
      <p:pic>
        <p:nvPicPr>
          <p:cNvPr id="1026" name="Picture 2" descr="M:\Recognitions\Recognition Photos\NSC\Nora Siu\2011\IDP_6623-alex.jpg"/>
          <p:cNvPicPr>
            <a:picLocks noChangeAspect="1" noChangeArrowheads="1"/>
          </p:cNvPicPr>
          <p:nvPr/>
        </p:nvPicPr>
        <p:blipFill>
          <a:blip r:embed="rId2" cstate="screen"/>
          <a:srcRect/>
          <a:stretch>
            <a:fillRect/>
          </a:stretch>
        </p:blipFill>
        <p:spPr bwMode="auto">
          <a:xfrm>
            <a:off x="457200" y="2286000"/>
            <a:ext cx="2590800" cy="320040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384178632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2" descr="MA_University_Crest_#36A1E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1930" y="429817"/>
            <a:ext cx="490469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27268" name="Text Box 4"/>
          <p:cNvSpPr txBox="1">
            <a:spLocks noChangeArrowheads="1"/>
          </p:cNvSpPr>
          <p:nvPr/>
        </p:nvSpPr>
        <p:spPr bwMode="auto">
          <a:xfrm>
            <a:off x="3328812" y="4750297"/>
            <a:ext cx="2476500" cy="707886"/>
          </a:xfrm>
          <a:prstGeom prst="rect">
            <a:avLst/>
          </a:prstGeom>
          <a:noFill/>
          <a:ln w="9525">
            <a:noFill/>
            <a:miter lim="800000"/>
            <a:headEnd/>
            <a:tailEnd/>
          </a:ln>
          <a:effectLst/>
        </p:spPr>
        <p:txBody>
          <a:bodyPr wrap="squar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a:spcBef>
                <a:spcPct val="50000"/>
              </a:spcBef>
              <a:defRPr/>
            </a:pPr>
            <a:r>
              <a:rPr lang="zh-CN" altLang="en-US" sz="4000" dirty="0" smtClean="0">
                <a:solidFill>
                  <a:srgbClr val="BBE0E3">
                    <a:lumMod val="75000"/>
                  </a:srgbClr>
                </a:solidFill>
                <a:latin typeface="華康儷中黑" panose="020B0509000000000000" pitchFamily="49" charset="-120"/>
                <a:ea typeface="華康儷中黑" panose="020B0509000000000000" pitchFamily="49" charset="-120"/>
              </a:rPr>
              <a:t>美安大學</a:t>
            </a:r>
            <a:endParaRPr lang="en-US" sz="4000" dirty="0" smtClean="0">
              <a:solidFill>
                <a:srgbClr val="BBE0E3">
                  <a:lumMod val="75000"/>
                </a:srgbClr>
              </a:solidFill>
              <a:latin typeface="華康儷中黑" panose="020B0509000000000000" pitchFamily="49" charset="-120"/>
              <a:ea typeface="華康儷中黑" panose="020B0509000000000000" pitchFamily="49" charset="-120"/>
            </a:endParaRPr>
          </a:p>
        </p:txBody>
      </p:sp>
      <p:pic>
        <p:nvPicPr>
          <p:cNvPr id="2" name="圖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7603" y="5481637"/>
            <a:ext cx="1233487" cy="923925"/>
          </a:xfrm>
          <a:prstGeom prst="rect">
            <a:avLst/>
          </a:prstGeom>
        </p:spPr>
      </p:pic>
      <p:pic>
        <p:nvPicPr>
          <p:cNvPr id="8" name="圖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8703" y="5481636"/>
            <a:ext cx="1233487" cy="923925"/>
          </a:xfrm>
          <a:prstGeom prst="rect">
            <a:avLst/>
          </a:prstGeom>
        </p:spPr>
      </p:pic>
      <p:pic>
        <p:nvPicPr>
          <p:cNvPr id="9" name="圖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689" y="5495898"/>
            <a:ext cx="1233487" cy="923925"/>
          </a:xfrm>
          <a:prstGeom prst="rect">
            <a:avLst/>
          </a:prstGeom>
        </p:spPr>
      </p:pic>
      <p:pic>
        <p:nvPicPr>
          <p:cNvPr id="10" name="圖片 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97180" y="5481635"/>
            <a:ext cx="1233487" cy="923925"/>
          </a:xfrm>
          <a:prstGeom prst="rect">
            <a:avLst/>
          </a:prstGeom>
        </p:spPr>
      </p:pic>
      <p:pic>
        <p:nvPicPr>
          <p:cNvPr id="11" name="圖片 1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87793" y="5481634"/>
            <a:ext cx="1233487" cy="923925"/>
          </a:xfrm>
          <a:prstGeom prst="rect">
            <a:avLst/>
          </a:prstGeom>
        </p:spPr>
      </p:pic>
    </p:spTree>
    <p:extLst>
      <p:ext uri="{BB962C8B-B14F-4D97-AF65-F5344CB8AC3E}">
        <p14:creationId xmlns:p14="http://schemas.microsoft.com/office/powerpoint/2010/main" val="391073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Date Placeholder 1"/>
          <p:cNvSpPr txBox="1">
            <a:spLocks noGrp="1"/>
          </p:cNvSpPr>
          <p:nvPr/>
        </p:nvSpPr>
        <p:spPr bwMode="auto">
          <a:xfrm>
            <a:off x="685800" y="6248400"/>
            <a:ext cx="19050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endParaRPr lang="zh-HK" altLang="zh-HK" sz="1400" u="none">
              <a:solidFill>
                <a:srgbClr val="000000"/>
              </a:solidFill>
            </a:endParaRPr>
          </a:p>
        </p:txBody>
      </p:sp>
      <p:sp>
        <p:nvSpPr>
          <p:cNvPr id="147461" name="Footer Placeholder 2"/>
          <p:cNvSpPr txBox="1">
            <a:spLocks noGrp="1"/>
          </p:cNvSpPr>
          <p:nvPr/>
        </p:nvSpPr>
        <p:spPr bwMode="auto">
          <a:xfrm>
            <a:off x="3124200" y="6248400"/>
            <a:ext cx="28956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endParaRPr lang="zh-HK" altLang="zh-HK" sz="1400" u="none">
              <a:solidFill>
                <a:srgbClr val="000000"/>
              </a:solidFill>
            </a:endParaRPr>
          </a:p>
        </p:txBody>
      </p:sp>
      <p:sp>
        <p:nvSpPr>
          <p:cNvPr id="147462" name="Date Placeholder 3"/>
          <p:cNvSpPr txBox="1">
            <a:spLocks noGrp="1"/>
          </p:cNvSpPr>
          <p:nvPr/>
        </p:nvSpPr>
        <p:spPr bwMode="auto">
          <a:xfrm>
            <a:off x="685800" y="6248400"/>
            <a:ext cx="19050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endParaRPr lang="zh-HK" altLang="zh-HK" sz="1400" u="none">
              <a:solidFill>
                <a:srgbClr val="000000"/>
              </a:solidFill>
            </a:endParaRPr>
          </a:p>
        </p:txBody>
      </p:sp>
      <p:sp>
        <p:nvSpPr>
          <p:cNvPr id="6841349" name="Text Box 5"/>
          <p:cNvSpPr txBox="1">
            <a:spLocks noChangeArrowheads="1"/>
          </p:cNvSpPr>
          <p:nvPr/>
        </p:nvSpPr>
        <p:spPr bwMode="auto">
          <a:xfrm>
            <a:off x="448994" y="318135"/>
            <a:ext cx="6934200" cy="1031051"/>
          </a:xfrm>
          <a:prstGeom prst="rect">
            <a:avLst/>
          </a:prstGeom>
          <a:noFill/>
          <a:ln w="9525">
            <a:noFill/>
            <a:miter lim="800000"/>
            <a:headEnd/>
            <a:tailEnd/>
          </a:ln>
          <a:effectLst/>
        </p:spPr>
        <p:txBody>
          <a:bodyPr>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spcBef>
                <a:spcPct val="50000"/>
              </a:spcBef>
            </a:pPr>
            <a:r>
              <a:rPr lang="zh-CN" altLang="en-US" sz="3300" b="1" u="none" dirty="0">
                <a:solidFill>
                  <a:srgbClr val="BBE0E3">
                    <a:lumMod val="50000"/>
                  </a:srgbClr>
                </a:solidFill>
                <a:latin typeface="Calibri" panose="020F0502020204030204" pitchFamily="34" charset="0"/>
                <a:ea typeface="華康儷中黑" panose="020B0509000000000000" pitchFamily="49" charset="-120"/>
              </a:rPr>
              <a:t>成功五要訣</a:t>
            </a:r>
            <a:endParaRPr lang="zh-HK" altLang="en-US" sz="3300" b="1" u="none" dirty="0">
              <a:solidFill>
                <a:srgbClr val="BBE0E3">
                  <a:lumMod val="50000"/>
                </a:srgbClr>
              </a:solidFill>
              <a:latin typeface="Calibri" panose="020F0502020204030204" pitchFamily="34" charset="0"/>
              <a:ea typeface="華康儷中黑" panose="020B0509000000000000" pitchFamily="49" charset="-120"/>
            </a:endParaRPr>
          </a:p>
          <a:p>
            <a:r>
              <a:rPr lang="zh-CN" altLang="en-US" sz="2600" u="none" dirty="0">
                <a:solidFill>
                  <a:srgbClr val="BBE0E3">
                    <a:lumMod val="50000"/>
                  </a:srgbClr>
                </a:solidFill>
                <a:latin typeface="Calibri" panose="020F0502020204030204" pitchFamily="34" charset="0"/>
                <a:ea typeface="華康儷中黑" panose="020B0509000000000000" pitchFamily="49" charset="-120"/>
              </a:rPr>
              <a:t>事業經營的基本原則</a:t>
            </a:r>
            <a:endParaRPr lang="zh-HK" altLang="en-US" sz="2600" u="none" dirty="0">
              <a:solidFill>
                <a:srgbClr val="BBE0E3">
                  <a:lumMod val="50000"/>
                </a:srgbClr>
              </a:solidFill>
              <a:latin typeface="Calibri" panose="020F0502020204030204" pitchFamily="34" charset="0"/>
              <a:ea typeface="華康儷中黑" panose="020B0509000000000000" pitchFamily="49" charset="-120"/>
            </a:endParaRPr>
          </a:p>
        </p:txBody>
      </p:sp>
      <p:sp>
        <p:nvSpPr>
          <p:cNvPr id="6841350" name="Text Box 6"/>
          <p:cNvSpPr txBox="1">
            <a:spLocks noChangeArrowheads="1"/>
          </p:cNvSpPr>
          <p:nvPr/>
        </p:nvSpPr>
        <p:spPr bwMode="auto">
          <a:xfrm>
            <a:off x="457076" y="1357327"/>
            <a:ext cx="7918648" cy="2092881"/>
          </a:xfrm>
          <a:prstGeom prst="rect">
            <a:avLst/>
          </a:prstGeom>
          <a:noFill/>
          <a:ln w="9525">
            <a:noFill/>
            <a:miter lim="800000"/>
            <a:headEnd/>
            <a:tailEnd/>
          </a:ln>
          <a:effectLst/>
        </p:spPr>
        <p:txBody>
          <a:bodyPr wrap="square">
            <a:spAutoFit/>
          </a:bodyPr>
          <a:lstStyle>
            <a:lvl1pPr marL="457200" indent="-457200">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spcAft>
                <a:spcPts val="600"/>
              </a:spcAft>
              <a:buClr>
                <a:srgbClr val="000000"/>
              </a:buClr>
            </a:pPr>
            <a:r>
              <a:rPr lang="en-US" altLang="zh-CN" sz="2200" u="none" dirty="0">
                <a:solidFill>
                  <a:srgbClr val="000000"/>
                </a:solidFill>
                <a:latin typeface="Calibri" panose="020F0502020204030204" pitchFamily="34" charset="0"/>
                <a:ea typeface="華康儷中黑" panose="020B0509000000000000" pitchFamily="49" charset="-120"/>
              </a:rPr>
              <a:t>1.	</a:t>
            </a:r>
            <a:r>
              <a:rPr lang="zh-CN" altLang="en-US" sz="2200" u="none" dirty="0">
                <a:solidFill>
                  <a:srgbClr val="000000"/>
                </a:solidFill>
                <a:latin typeface="Calibri" panose="020F0502020204030204" pitchFamily="34" charset="0"/>
                <a:ea typeface="華康儷中黑" panose="020B0509000000000000" pitchFamily="49" charset="-120"/>
              </a:rPr>
              <a:t>建立</a:t>
            </a:r>
            <a:r>
              <a:rPr lang="zh-TW" altLang="en-US" sz="2200" u="none" dirty="0">
                <a:solidFill>
                  <a:srgbClr val="000000"/>
                </a:solidFill>
                <a:latin typeface="Calibri" panose="020F0502020204030204" pitchFamily="34" charset="0"/>
                <a:ea typeface="華康儷中黑" panose="020B0509000000000000" pitchFamily="49" charset="-120"/>
              </a:rPr>
              <a:t>態度</a:t>
            </a:r>
            <a:r>
              <a:rPr lang="zh-CN" altLang="en-US" sz="2200" u="none" dirty="0">
                <a:solidFill>
                  <a:srgbClr val="000000"/>
                </a:solidFill>
                <a:latin typeface="Calibri" panose="020F0502020204030204" pitchFamily="34" charset="0"/>
                <a:ea typeface="華康儷中黑" panose="020B0509000000000000" pitchFamily="49" charset="-120"/>
              </a:rPr>
              <a:t>與</a:t>
            </a:r>
            <a:r>
              <a:rPr lang="zh-TW" altLang="en-US" sz="2200" u="none" dirty="0">
                <a:solidFill>
                  <a:srgbClr val="000000"/>
                </a:solidFill>
                <a:latin typeface="Calibri" panose="020F0502020204030204" pitchFamily="34" charset="0"/>
                <a:ea typeface="華康儷中黑" panose="020B0509000000000000" pitchFamily="49" charset="-120"/>
              </a:rPr>
              <a:t>知識</a:t>
            </a:r>
            <a:endParaRPr lang="zh-HK" altLang="en-US" sz="2200" u="none" dirty="0">
              <a:solidFill>
                <a:srgbClr val="000000"/>
              </a:solidFill>
              <a:latin typeface="Calibri" panose="020F0502020204030204" pitchFamily="34" charset="0"/>
              <a:ea typeface="華康儷中黑" panose="020B0509000000000000" pitchFamily="49" charset="-120"/>
            </a:endParaRPr>
          </a:p>
          <a:p>
            <a:pPr>
              <a:spcAft>
                <a:spcPts val="600"/>
              </a:spcAft>
              <a:buClr>
                <a:srgbClr val="000000"/>
              </a:buClr>
            </a:pPr>
            <a:r>
              <a:rPr lang="en-US" altLang="zh-TW" sz="2200" u="none" dirty="0">
                <a:solidFill>
                  <a:srgbClr val="000000"/>
                </a:solidFill>
                <a:latin typeface="Calibri" panose="020F0502020204030204" pitchFamily="34" charset="0"/>
                <a:ea typeface="華康儷中黑" panose="020B0509000000000000" pitchFamily="49" charset="-120"/>
              </a:rPr>
              <a:t>2.	</a:t>
            </a:r>
            <a:r>
              <a:rPr lang="zh-TW" altLang="en-US" sz="2200" u="none" dirty="0">
                <a:solidFill>
                  <a:srgbClr val="000000"/>
                </a:solidFill>
                <a:latin typeface="Calibri" panose="020F0502020204030204" pitchFamily="34" charset="0"/>
                <a:ea typeface="華康儷中黑" panose="020B0509000000000000" pitchFamily="49" charset="-120"/>
              </a:rPr>
              <a:t>目標與目標宣言</a:t>
            </a:r>
            <a:endParaRPr lang="zh-HK" altLang="en-US" sz="2200" u="none" dirty="0">
              <a:solidFill>
                <a:srgbClr val="000000"/>
              </a:solidFill>
              <a:latin typeface="Calibri" panose="020F0502020204030204" pitchFamily="34" charset="0"/>
              <a:ea typeface="華康儷中黑" panose="020B0509000000000000" pitchFamily="49" charset="-120"/>
            </a:endParaRPr>
          </a:p>
          <a:p>
            <a:pPr>
              <a:spcAft>
                <a:spcPts val="600"/>
              </a:spcAft>
              <a:buClr>
                <a:srgbClr val="000000"/>
              </a:buClr>
            </a:pPr>
            <a:r>
              <a:rPr lang="en-US" altLang="zh-CN" sz="2200" u="none" dirty="0">
                <a:solidFill>
                  <a:srgbClr val="000000"/>
                </a:solidFill>
                <a:latin typeface="Calibri" panose="020F0502020204030204" pitchFamily="34" charset="0"/>
                <a:ea typeface="華康儷中黑" panose="020B0509000000000000" pitchFamily="49" charset="-120"/>
              </a:rPr>
              <a:t>3.	</a:t>
            </a:r>
            <a:r>
              <a:rPr lang="zh-CN" altLang="en-US" sz="2200" u="none" dirty="0">
                <a:solidFill>
                  <a:srgbClr val="000000"/>
                </a:solidFill>
                <a:latin typeface="Calibri" panose="020F0502020204030204" pitchFamily="34" charset="0"/>
                <a:ea typeface="華康儷中黑" panose="020B0509000000000000" pitchFamily="49" charset="-120"/>
              </a:rPr>
              <a:t>零售</a:t>
            </a:r>
            <a:endParaRPr lang="zh-HK" altLang="en-US" sz="2200" u="none" dirty="0">
              <a:solidFill>
                <a:srgbClr val="000000"/>
              </a:solidFill>
              <a:latin typeface="Calibri" panose="020F0502020204030204" pitchFamily="34" charset="0"/>
              <a:ea typeface="華康儷中黑" panose="020B0509000000000000" pitchFamily="49" charset="-120"/>
            </a:endParaRPr>
          </a:p>
          <a:p>
            <a:pPr>
              <a:spcAft>
                <a:spcPts val="600"/>
              </a:spcAft>
              <a:buClr>
                <a:srgbClr val="000000"/>
              </a:buClr>
            </a:pPr>
            <a:r>
              <a:rPr lang="en-US" altLang="zh-TW" sz="2200" u="none" dirty="0">
                <a:solidFill>
                  <a:srgbClr val="000000"/>
                </a:solidFill>
                <a:latin typeface="Calibri" panose="020F0502020204030204" pitchFamily="34" charset="0"/>
                <a:ea typeface="華康儷中黑" panose="020B0509000000000000" pitchFamily="49" charset="-120"/>
              </a:rPr>
              <a:t>4.	</a:t>
            </a:r>
            <a:r>
              <a:rPr lang="zh-TW" altLang="en-US" sz="2200" u="none" dirty="0">
                <a:solidFill>
                  <a:srgbClr val="000000"/>
                </a:solidFill>
                <a:latin typeface="Calibri" panose="020F0502020204030204" pitchFamily="34" charset="0"/>
                <a:ea typeface="華康儷中黑" panose="020B0509000000000000" pitchFamily="49" charset="-120"/>
              </a:rPr>
              <a:t>發掘人選、</a:t>
            </a:r>
            <a:r>
              <a:rPr lang="zh-CN" altLang="en-US" sz="2200" u="none" dirty="0">
                <a:solidFill>
                  <a:srgbClr val="000000"/>
                </a:solidFill>
                <a:latin typeface="Calibri" panose="020F0502020204030204" pitchFamily="34" charset="0"/>
                <a:ea typeface="華康儷中黑" panose="020B0509000000000000" pitchFamily="49" charset="-120"/>
              </a:rPr>
              <a:t>招募人才</a:t>
            </a:r>
            <a:r>
              <a:rPr lang="zh-TW" altLang="en-US" sz="2200" u="none" dirty="0">
                <a:solidFill>
                  <a:srgbClr val="000000"/>
                </a:solidFill>
                <a:latin typeface="Calibri" panose="020F0502020204030204" pitchFamily="34" charset="0"/>
                <a:ea typeface="華康儷中黑" panose="020B0509000000000000" pitchFamily="49" charset="-120"/>
              </a:rPr>
              <a:t>以及推薦新經銷商</a:t>
            </a:r>
            <a:endParaRPr lang="zh-HK" altLang="en-US" sz="2200" u="none" dirty="0">
              <a:solidFill>
                <a:srgbClr val="000000"/>
              </a:solidFill>
              <a:latin typeface="Calibri" panose="020F0502020204030204" pitchFamily="34" charset="0"/>
              <a:ea typeface="華康儷中黑" panose="020B0509000000000000" pitchFamily="49" charset="-120"/>
            </a:endParaRPr>
          </a:p>
          <a:p>
            <a:pPr>
              <a:spcAft>
                <a:spcPts val="600"/>
              </a:spcAft>
              <a:buClr>
                <a:srgbClr val="000000"/>
              </a:buClr>
            </a:pPr>
            <a:r>
              <a:rPr lang="en-US" altLang="zh-CN" sz="2200" u="none" dirty="0">
                <a:solidFill>
                  <a:srgbClr val="000000"/>
                </a:solidFill>
                <a:latin typeface="Calibri" panose="020F0502020204030204" pitchFamily="34" charset="0"/>
                <a:ea typeface="華康儷中黑" panose="020B0509000000000000" pitchFamily="49" charset="-120"/>
              </a:rPr>
              <a:t>5.	</a:t>
            </a:r>
            <a:r>
              <a:rPr lang="zh-CN" altLang="en-US" sz="2200" u="none" dirty="0">
                <a:solidFill>
                  <a:srgbClr val="000000"/>
                </a:solidFill>
                <a:latin typeface="Calibri" panose="020F0502020204030204" pitchFamily="34" charset="0"/>
                <a:ea typeface="華康儷中黑" panose="020B0509000000000000" pitchFamily="49" charset="-120"/>
              </a:rPr>
              <a:t>跟進</a:t>
            </a:r>
            <a:r>
              <a:rPr lang="zh-TW" altLang="en-US" sz="2200" u="none" dirty="0">
                <a:solidFill>
                  <a:srgbClr val="000000"/>
                </a:solidFill>
                <a:latin typeface="Calibri" panose="020F0502020204030204" pitchFamily="34" charset="0"/>
                <a:ea typeface="華康儷中黑" panose="020B0509000000000000" pitchFamily="49" charset="-120"/>
              </a:rPr>
              <a:t>追蹤與</a:t>
            </a:r>
            <a:r>
              <a:rPr lang="en-US" altLang="zh-TW" sz="2200" u="none" dirty="0">
                <a:solidFill>
                  <a:srgbClr val="000000"/>
                </a:solidFill>
                <a:latin typeface="Calibri" panose="020F0502020204030204" pitchFamily="34" charset="0"/>
                <a:ea typeface="華康儷中黑" panose="020B0509000000000000" pitchFamily="49" charset="-120"/>
              </a:rPr>
              <a:t>ABC</a:t>
            </a:r>
            <a:r>
              <a:rPr lang="zh-TW" altLang="en-US" sz="2200" u="none" dirty="0">
                <a:solidFill>
                  <a:srgbClr val="000000"/>
                </a:solidFill>
                <a:latin typeface="Calibri" panose="020F0502020204030204" pitchFamily="34" charset="0"/>
                <a:ea typeface="華康儷中黑" panose="020B0509000000000000" pitchFamily="49" charset="-120"/>
              </a:rPr>
              <a:t>模式</a:t>
            </a:r>
            <a:endParaRPr lang="zh-HK" altLang="en-US" sz="2200" u="none" dirty="0">
              <a:solidFill>
                <a:srgbClr val="000000"/>
              </a:solidFill>
              <a:latin typeface="Calibri" panose="020F0502020204030204" pitchFamily="34" charset="0"/>
              <a:ea typeface="華康儷中黑" panose="020B0509000000000000" pitchFamily="49" charset="-120"/>
            </a:endParaRPr>
          </a:p>
        </p:txBody>
      </p:sp>
      <p:pic>
        <p:nvPicPr>
          <p:cNvPr id="2" name="圖片 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54435" y="4005064"/>
            <a:ext cx="3291301" cy="2879889"/>
          </a:xfrm>
          <a:prstGeom prst="rect">
            <a:avLst/>
          </a:prstGeom>
        </p:spPr>
      </p:pic>
      <p:sp>
        <p:nvSpPr>
          <p:cNvPr id="11" name="Text Box 5"/>
          <p:cNvSpPr txBox="1">
            <a:spLocks noChangeArrowheads="1"/>
          </p:cNvSpPr>
          <p:nvPr/>
        </p:nvSpPr>
        <p:spPr bwMode="auto">
          <a:xfrm>
            <a:off x="467544" y="3861048"/>
            <a:ext cx="4659738" cy="725711"/>
          </a:xfrm>
          <a:prstGeom prst="rect">
            <a:avLst/>
          </a:prstGeom>
          <a:noFill/>
          <a:ln w="9525">
            <a:noFill/>
            <a:miter lim="800000"/>
            <a:headEnd/>
            <a:tailEnd/>
          </a:ln>
          <a:effectLst/>
        </p:spPr>
        <p:txBody>
          <a:bodyPr wrap="squar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nSpc>
                <a:spcPts val="2400"/>
              </a:lnSpc>
              <a:spcBef>
                <a:spcPct val="50000"/>
              </a:spcBef>
              <a:defRPr/>
            </a:pPr>
            <a:r>
              <a:rPr lang="en-US" sz="3300" b="1" u="none" dirty="0">
                <a:solidFill>
                  <a:srgbClr val="BBE0E3">
                    <a:lumMod val="50000"/>
                  </a:srgbClr>
                </a:solidFill>
                <a:latin typeface="Calibri" panose="020F0502020204030204" pitchFamily="34" charset="0"/>
                <a:ea typeface="ＭＳ Ｐゴシック" pitchFamily="1" charset="-128"/>
              </a:rPr>
              <a:t>Basic 5</a:t>
            </a:r>
          </a:p>
          <a:p>
            <a:pPr>
              <a:lnSpc>
                <a:spcPts val="2400"/>
              </a:lnSpc>
              <a:defRPr/>
            </a:pPr>
            <a:r>
              <a:rPr lang="en-US" sz="2300" u="none" dirty="0">
                <a:solidFill>
                  <a:srgbClr val="BBE0E3">
                    <a:lumMod val="50000"/>
                  </a:srgbClr>
                </a:solidFill>
                <a:latin typeface="Calibri" panose="020F0502020204030204" pitchFamily="34" charset="0"/>
                <a:ea typeface="ＭＳ Ｐゴシック" pitchFamily="1" charset="-128"/>
              </a:rPr>
              <a:t>Fundamentals of the Business</a:t>
            </a:r>
          </a:p>
        </p:txBody>
      </p:sp>
      <p:sp>
        <p:nvSpPr>
          <p:cNvPr id="12" name="Text Box 6"/>
          <p:cNvSpPr txBox="1">
            <a:spLocks noChangeArrowheads="1"/>
          </p:cNvSpPr>
          <p:nvPr/>
        </p:nvSpPr>
        <p:spPr bwMode="auto">
          <a:xfrm>
            <a:off x="467544" y="4640942"/>
            <a:ext cx="6696744" cy="1564274"/>
          </a:xfrm>
          <a:prstGeom prst="rect">
            <a:avLst/>
          </a:prstGeom>
          <a:noFill/>
          <a:ln w="9525">
            <a:noFill/>
            <a:miter lim="800000"/>
            <a:headEnd/>
            <a:tailEnd/>
          </a:ln>
          <a:effectLst/>
        </p:spPr>
        <p:txBody>
          <a:bodyPr wrap="square">
            <a:spAutoFit/>
          </a:bodyPr>
          <a:lstStyle>
            <a:lvl1pPr marL="457200" indent="-457200">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nSpc>
                <a:spcPts val="1800"/>
              </a:lnSpc>
              <a:spcBef>
                <a:spcPts val="600"/>
              </a:spcBef>
              <a:buClr>
                <a:srgbClr val="000000"/>
              </a:buClr>
              <a:buFontTx/>
              <a:buAutoNum type="arabicPeriod"/>
              <a:defRPr/>
            </a:pPr>
            <a:r>
              <a:rPr lang="en-US" sz="2000" u="none" dirty="0">
                <a:solidFill>
                  <a:srgbClr val="000000"/>
                </a:solidFill>
                <a:latin typeface="Calibri" panose="020F0502020204030204" pitchFamily="34" charset="0"/>
                <a:ea typeface="ＭＳ Ｐゴシック" pitchFamily="1" charset="-128"/>
              </a:rPr>
              <a:t>Developing Attitude and Knowledge</a:t>
            </a:r>
          </a:p>
          <a:p>
            <a:pPr>
              <a:lnSpc>
                <a:spcPts val="1800"/>
              </a:lnSpc>
              <a:spcBef>
                <a:spcPts val="600"/>
              </a:spcBef>
              <a:buClr>
                <a:srgbClr val="000000"/>
              </a:buClr>
              <a:buFontTx/>
              <a:buAutoNum type="arabicPeriod"/>
              <a:defRPr/>
            </a:pPr>
            <a:r>
              <a:rPr lang="en-US" sz="2000" u="none" dirty="0">
                <a:solidFill>
                  <a:srgbClr val="000000"/>
                </a:solidFill>
                <a:latin typeface="Calibri" panose="020F0502020204030204" pitchFamily="34" charset="0"/>
                <a:ea typeface="ＭＳ Ｐゴシック" pitchFamily="1" charset="-128"/>
              </a:rPr>
              <a:t>Goals and A Goal Statement</a:t>
            </a:r>
          </a:p>
          <a:p>
            <a:pPr>
              <a:lnSpc>
                <a:spcPts val="1800"/>
              </a:lnSpc>
              <a:spcBef>
                <a:spcPts val="600"/>
              </a:spcBef>
              <a:buClr>
                <a:srgbClr val="000000"/>
              </a:buClr>
              <a:buFontTx/>
              <a:buAutoNum type="arabicPeriod"/>
              <a:defRPr/>
            </a:pPr>
            <a:r>
              <a:rPr lang="en-US" sz="2000" u="none" dirty="0">
                <a:solidFill>
                  <a:srgbClr val="000000"/>
                </a:solidFill>
                <a:latin typeface="Calibri" panose="020F0502020204030204" pitchFamily="34" charset="0"/>
                <a:ea typeface="ＭＳ Ｐゴシック" pitchFamily="1" charset="-128"/>
              </a:rPr>
              <a:t>Retailing</a:t>
            </a:r>
          </a:p>
          <a:p>
            <a:pPr>
              <a:lnSpc>
                <a:spcPts val="1800"/>
              </a:lnSpc>
              <a:spcBef>
                <a:spcPts val="600"/>
              </a:spcBef>
              <a:buClr>
                <a:srgbClr val="000000"/>
              </a:buClr>
              <a:buFontTx/>
              <a:buAutoNum type="arabicPeriod"/>
              <a:defRPr/>
            </a:pPr>
            <a:r>
              <a:rPr lang="en-US" sz="2000" u="none" dirty="0">
                <a:solidFill>
                  <a:srgbClr val="000000"/>
                </a:solidFill>
                <a:latin typeface="Calibri" panose="020F0502020204030204" pitchFamily="34" charset="0"/>
                <a:ea typeface="ＭＳ Ｐゴシック" pitchFamily="1" charset="-128"/>
              </a:rPr>
              <a:t>Prospecting, Recruiting and Sponsoring</a:t>
            </a:r>
          </a:p>
          <a:p>
            <a:pPr>
              <a:lnSpc>
                <a:spcPts val="1800"/>
              </a:lnSpc>
              <a:spcBef>
                <a:spcPts val="600"/>
              </a:spcBef>
              <a:buClr>
                <a:srgbClr val="000000"/>
              </a:buClr>
              <a:buFontTx/>
              <a:buAutoNum type="arabicPeriod"/>
              <a:defRPr/>
            </a:pPr>
            <a:r>
              <a:rPr lang="en-US" sz="2000" u="none" dirty="0">
                <a:solidFill>
                  <a:srgbClr val="000000"/>
                </a:solidFill>
                <a:latin typeface="Calibri" panose="020F0502020204030204" pitchFamily="34" charset="0"/>
                <a:ea typeface="ＭＳ Ｐゴシック" pitchFamily="1" charset="-128"/>
              </a:rPr>
              <a:t>Follow-Up &amp; The ABC Pattern of </a:t>
            </a:r>
            <a:r>
              <a:rPr lang="en-US" sz="2000" u="none" dirty="0" smtClean="0">
                <a:solidFill>
                  <a:srgbClr val="000000"/>
                </a:solidFill>
                <a:latin typeface="Calibri" panose="020F0502020204030204" pitchFamily="34" charset="0"/>
                <a:ea typeface="ＭＳ Ｐゴシック" pitchFamily="1" charset="-128"/>
              </a:rPr>
              <a:t>Building </a:t>
            </a:r>
            <a:r>
              <a:rPr lang="en-US" sz="2000" u="none" dirty="0">
                <a:solidFill>
                  <a:srgbClr val="000000"/>
                </a:solidFill>
                <a:latin typeface="Calibri" panose="020F0502020204030204" pitchFamily="34" charset="0"/>
                <a:ea typeface="ＭＳ Ｐゴシック" pitchFamily="1" charset="-128"/>
              </a:rPr>
              <a:t>Depth</a:t>
            </a:r>
          </a:p>
        </p:txBody>
      </p:sp>
    </p:spTree>
    <p:extLst>
      <p:ext uri="{BB962C8B-B14F-4D97-AF65-F5344CB8AC3E}">
        <p14:creationId xmlns:p14="http://schemas.microsoft.com/office/powerpoint/2010/main" val="43732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91072" y="1759531"/>
            <a:ext cx="5029200" cy="5029200"/>
            <a:chOff x="1991072" y="1759531"/>
            <a:chExt cx="5029200" cy="5029200"/>
          </a:xfrm>
        </p:grpSpPr>
        <p:sp>
          <p:nvSpPr>
            <p:cNvPr id="7" name="橢圓 6"/>
            <p:cNvSpPr/>
            <p:nvPr/>
          </p:nvSpPr>
          <p:spPr>
            <a:xfrm flipH="1">
              <a:off x="1991072" y="1759531"/>
              <a:ext cx="5029200" cy="50292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5" name="文字方塊 4"/>
            <p:cNvSpPr txBox="1"/>
            <p:nvPr/>
          </p:nvSpPr>
          <p:spPr>
            <a:xfrm>
              <a:off x="3624316" y="1898829"/>
              <a:ext cx="1821221"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甚麼 </a:t>
              </a:r>
              <a:endParaRPr lang="en-US" altLang="zh-TW" sz="2800" dirty="0">
                <a:solidFill>
                  <a:srgbClr val="FFFFFF"/>
                </a:solidFill>
                <a:latin typeface="Calibri" pitchFamily="34" charset="0"/>
                <a:ea typeface="華康儷中黑" pitchFamily="49" charset="-120"/>
              </a:endParaRPr>
            </a:p>
            <a:p>
              <a:pPr algn="ctr"/>
              <a:r>
                <a:rPr lang="en-US" altLang="zh-HK" sz="2800" dirty="0">
                  <a:solidFill>
                    <a:srgbClr val="FFFFFF"/>
                  </a:solidFill>
                  <a:latin typeface="Calibri" pitchFamily="34" charset="0"/>
                  <a:ea typeface="華康儷中黑" pitchFamily="49" charset="-120"/>
                </a:rPr>
                <a:t>What</a:t>
              </a:r>
              <a:endParaRPr lang="zh-HK" altLang="en-US" sz="2800" dirty="0">
                <a:solidFill>
                  <a:srgbClr val="FFFFFF"/>
                </a:solidFill>
                <a:latin typeface="Calibri" pitchFamily="34" charset="0"/>
                <a:ea typeface="華康儷中黑" pitchFamily="49" charset="-120"/>
              </a:endParaRPr>
            </a:p>
          </p:txBody>
        </p:sp>
      </p:grpSp>
      <p:grpSp>
        <p:nvGrpSpPr>
          <p:cNvPr id="8" name="Group 7"/>
          <p:cNvGrpSpPr/>
          <p:nvPr/>
        </p:nvGrpSpPr>
        <p:grpSpPr>
          <a:xfrm>
            <a:off x="2562168" y="2930868"/>
            <a:ext cx="3840480" cy="3840480"/>
            <a:chOff x="2562168" y="2930868"/>
            <a:chExt cx="3840480" cy="3840480"/>
          </a:xfrm>
        </p:grpSpPr>
        <p:sp>
          <p:nvSpPr>
            <p:cNvPr id="3" name="橢圓 2"/>
            <p:cNvSpPr/>
            <p:nvPr/>
          </p:nvSpPr>
          <p:spPr>
            <a:xfrm>
              <a:off x="2562168" y="2930868"/>
              <a:ext cx="3840480" cy="384048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10" name="文字方塊 9"/>
            <p:cNvSpPr txBox="1"/>
            <p:nvPr/>
          </p:nvSpPr>
          <p:spPr>
            <a:xfrm>
              <a:off x="3537512" y="2966901"/>
              <a:ext cx="1914042"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如何</a:t>
              </a:r>
              <a:endParaRPr lang="en-US" altLang="zh-TW" sz="2800" dirty="0">
                <a:solidFill>
                  <a:srgbClr val="FFFFFF"/>
                </a:solidFill>
                <a:latin typeface="Calibri" pitchFamily="34" charset="0"/>
                <a:ea typeface="華康儷中黑" pitchFamily="49" charset="-120"/>
              </a:endParaRPr>
            </a:p>
            <a:p>
              <a:pPr algn="ctr"/>
              <a:r>
                <a:rPr lang="en-US" altLang="zh-HK" sz="2800" dirty="0">
                  <a:solidFill>
                    <a:srgbClr val="FFFFFF"/>
                  </a:solidFill>
                  <a:latin typeface="Calibri" pitchFamily="34" charset="0"/>
                  <a:ea typeface="華康儷中黑" pitchFamily="49" charset="-120"/>
                </a:rPr>
                <a:t>How</a:t>
              </a:r>
              <a:endParaRPr lang="zh-HK" altLang="en-US" sz="2800" dirty="0">
                <a:solidFill>
                  <a:srgbClr val="FFFFFF"/>
                </a:solidFill>
                <a:latin typeface="Calibri" pitchFamily="34" charset="0"/>
                <a:ea typeface="華康儷中黑" pitchFamily="49" charset="-120"/>
              </a:endParaRPr>
            </a:p>
          </p:txBody>
        </p:sp>
      </p:grpSp>
      <p:sp>
        <p:nvSpPr>
          <p:cNvPr id="2" name="標題 1"/>
          <p:cNvSpPr>
            <a:spLocks noGrp="1"/>
          </p:cNvSpPr>
          <p:nvPr>
            <p:ph type="title" idx="4294967295"/>
          </p:nvPr>
        </p:nvSpPr>
        <p:spPr>
          <a:xfrm>
            <a:off x="251520" y="434224"/>
            <a:ext cx="8640960" cy="990600"/>
          </a:xfrm>
        </p:spPr>
        <p:txBody>
          <a:bodyPr>
            <a:noAutofit/>
          </a:bodyPr>
          <a:lstStyle/>
          <a:p>
            <a:r>
              <a:rPr lang="en-US" altLang="zh-HK" sz="2800" dirty="0" smtClean="0">
                <a:solidFill>
                  <a:schemeClr val="accent1">
                    <a:lumMod val="50000"/>
                  </a:schemeClr>
                </a:solidFill>
                <a:latin typeface="Calibri" pitchFamily="34" charset="0"/>
                <a:ea typeface="華康儷中黑" pitchFamily="49" charset="-120"/>
              </a:rPr>
              <a:t>The Golden Circle </a:t>
            </a:r>
            <a:r>
              <a:rPr lang="en-US" altLang="zh-HK" sz="2400" dirty="0" smtClean="0">
                <a:solidFill>
                  <a:schemeClr val="accent1">
                    <a:lumMod val="50000"/>
                  </a:schemeClr>
                </a:solidFill>
                <a:latin typeface="Calibri" pitchFamily="34" charset="0"/>
                <a:ea typeface="華康儷中黑" pitchFamily="49" charset="-120"/>
              </a:rPr>
              <a:t/>
            </a:r>
            <a:br>
              <a:rPr lang="en-US" altLang="zh-HK" sz="2400" dirty="0" smtClean="0">
                <a:solidFill>
                  <a:schemeClr val="accent1">
                    <a:lumMod val="50000"/>
                  </a:schemeClr>
                </a:solidFill>
                <a:latin typeface="Calibri" pitchFamily="34" charset="0"/>
                <a:ea typeface="華康儷中黑" pitchFamily="49" charset="-120"/>
              </a:rPr>
            </a:br>
            <a:r>
              <a:rPr lang="en-US" altLang="zh-HK" sz="2400" dirty="0" smtClean="0">
                <a:solidFill>
                  <a:schemeClr val="accent1">
                    <a:lumMod val="50000"/>
                  </a:schemeClr>
                </a:solidFill>
                <a:latin typeface="Calibri" pitchFamily="34" charset="0"/>
                <a:ea typeface="華康儷中黑" pitchFamily="49" charset="-120"/>
              </a:rPr>
              <a:t>(</a:t>
            </a:r>
            <a:r>
              <a:rPr lang="zh-TW" altLang="en-US" sz="2400" dirty="0">
                <a:solidFill>
                  <a:schemeClr val="accent1">
                    <a:lumMod val="50000"/>
                  </a:schemeClr>
                </a:solidFill>
                <a:latin typeface="Calibri" pitchFamily="34" charset="0"/>
                <a:ea typeface="華康儷中黑" pitchFamily="49" charset="-120"/>
              </a:rPr>
              <a:t>一個簡單的思考策略</a:t>
            </a:r>
            <a:r>
              <a:rPr lang="zh-TW" altLang="en-US" sz="2400" dirty="0" smtClean="0">
                <a:solidFill>
                  <a:schemeClr val="accent1">
                    <a:lumMod val="50000"/>
                  </a:schemeClr>
                </a:solidFill>
                <a:latin typeface="Calibri" pitchFamily="34" charset="0"/>
                <a:ea typeface="華康儷中黑" pitchFamily="49" charset="-120"/>
              </a:rPr>
              <a:t>，</a:t>
            </a:r>
            <a:r>
              <a:rPr lang="zh-TW" altLang="en-US" sz="2400" dirty="0">
                <a:solidFill>
                  <a:schemeClr val="accent1">
                    <a:lumMod val="50000"/>
                  </a:schemeClr>
                </a:solidFill>
                <a:latin typeface="Calibri" pitchFamily="34" charset="0"/>
                <a:ea typeface="華康儷中黑" pitchFamily="49" charset="-120"/>
              </a:rPr>
              <a:t>先從由訊息背後的原因、理念、或是價值出發，訴諸“為什麼”才是說服與改變人們決定的核心</a:t>
            </a:r>
            <a:r>
              <a:rPr lang="zh-TW" altLang="en-US" sz="2400" dirty="0" smtClean="0">
                <a:solidFill>
                  <a:schemeClr val="accent1">
                    <a:lumMod val="50000"/>
                  </a:schemeClr>
                </a:solidFill>
                <a:latin typeface="Calibri" pitchFamily="34" charset="0"/>
                <a:ea typeface="華康儷中黑" pitchFamily="49" charset="-120"/>
              </a:rPr>
              <a:t>。</a:t>
            </a:r>
            <a:r>
              <a:rPr lang="en-US" altLang="zh-TW" sz="2400" dirty="0" smtClean="0">
                <a:solidFill>
                  <a:schemeClr val="accent1">
                    <a:lumMod val="50000"/>
                  </a:schemeClr>
                </a:solidFill>
                <a:latin typeface="Calibri" pitchFamily="34" charset="0"/>
                <a:ea typeface="華康儷中黑" pitchFamily="49" charset="-120"/>
              </a:rPr>
              <a:t>)</a:t>
            </a:r>
            <a:endParaRPr lang="zh-HK" altLang="en-US" sz="2400" dirty="0">
              <a:solidFill>
                <a:schemeClr val="accent1">
                  <a:lumMod val="50000"/>
                </a:schemeClr>
              </a:solidFill>
              <a:latin typeface="Calibri" pitchFamily="34" charset="0"/>
              <a:ea typeface="華康儷中黑" pitchFamily="49" charset="-120"/>
            </a:endParaRPr>
          </a:p>
        </p:txBody>
      </p:sp>
      <p:grpSp>
        <p:nvGrpSpPr>
          <p:cNvPr id="9" name="Group 11"/>
          <p:cNvGrpSpPr/>
          <p:nvPr/>
        </p:nvGrpSpPr>
        <p:grpSpPr>
          <a:xfrm>
            <a:off x="3050462" y="3849000"/>
            <a:ext cx="2926080" cy="2926080"/>
            <a:chOff x="3050462" y="3849000"/>
            <a:chExt cx="2926080" cy="2926080"/>
          </a:xfrm>
        </p:grpSpPr>
        <p:sp>
          <p:nvSpPr>
            <p:cNvPr id="4" name="橢圓 3"/>
            <p:cNvSpPr/>
            <p:nvPr/>
          </p:nvSpPr>
          <p:spPr>
            <a:xfrm>
              <a:off x="3050462" y="3849000"/>
              <a:ext cx="2926080" cy="2926080"/>
            </a:xfrm>
            <a:prstGeom prst="ellipse">
              <a:avLst/>
            </a:prstGeom>
            <a:solidFill>
              <a:srgbClr val="FEA4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11" name="文字方塊 10"/>
            <p:cNvSpPr txBox="1"/>
            <p:nvPr/>
          </p:nvSpPr>
          <p:spPr>
            <a:xfrm>
              <a:off x="3468043" y="4149080"/>
              <a:ext cx="2055519"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為甚麼</a:t>
              </a:r>
              <a:r>
                <a:rPr lang="en-US" altLang="zh-TW" sz="2800" dirty="0">
                  <a:solidFill>
                    <a:srgbClr val="FFFFFF"/>
                  </a:solidFill>
                  <a:latin typeface="Calibri" pitchFamily="34" charset="0"/>
                  <a:ea typeface="華康儷中黑" pitchFamily="49" charset="-120"/>
                </a:rPr>
                <a:t> </a:t>
              </a:r>
            </a:p>
            <a:p>
              <a:pPr algn="ctr"/>
              <a:r>
                <a:rPr lang="en-US" altLang="zh-HK" sz="2800" dirty="0">
                  <a:solidFill>
                    <a:srgbClr val="FFFFFF"/>
                  </a:solidFill>
                  <a:latin typeface="Calibri" pitchFamily="34" charset="0"/>
                  <a:ea typeface="華康儷中黑" pitchFamily="49" charset="-120"/>
                </a:rPr>
                <a:t>Why</a:t>
              </a:r>
              <a:endParaRPr lang="zh-HK" altLang="en-US" sz="2800" dirty="0">
                <a:solidFill>
                  <a:srgbClr val="FFFFFF"/>
                </a:solidFill>
                <a:latin typeface="Calibri" pitchFamily="34" charset="0"/>
                <a:ea typeface="華康儷中黑" pitchFamily="49" charset="-120"/>
              </a:endParaRPr>
            </a:p>
          </p:txBody>
        </p:sp>
      </p:grpSp>
      <p:pic>
        <p:nvPicPr>
          <p:cNvPr id="13" name="圖片 5"/>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880948" y="5195160"/>
            <a:ext cx="1338747" cy="1320976"/>
          </a:xfrm>
          <a:prstGeom prst="rect">
            <a:avLst/>
          </a:prstGeom>
        </p:spPr>
      </p:pic>
    </p:spTree>
    <p:extLst>
      <p:ext uri="{BB962C8B-B14F-4D97-AF65-F5344CB8AC3E}">
        <p14:creationId xmlns:p14="http://schemas.microsoft.com/office/powerpoint/2010/main" val="17187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100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9" presetClass="emph" presetSubtype="0" nodeType="withEffect">
                                  <p:stCondLst>
                                    <p:cond delay="1000"/>
                                  </p:stCondLst>
                                  <p:childTnLst>
                                    <p:set>
                                      <p:cBhvr rctx="PPT">
                                        <p:cTn id="9" dur="indefinite"/>
                                        <p:tgtEl>
                                          <p:spTgt spid="8"/>
                                        </p:tgtEl>
                                        <p:attrNameLst>
                                          <p:attrName>style.opacity</p:attrName>
                                        </p:attrNameLst>
                                      </p:cBhvr>
                                      <p:to>
                                        <p:strVal val="0.25"/>
                                      </p:to>
                                    </p:set>
                                    <p:animEffect filter="image" prLst="opacity: 0.25">
                                      <p:cBhvr rctx="IE">
                                        <p:cTn id="10" dur="indefinite"/>
                                        <p:tgtEl>
                                          <p:spTgt spid="8"/>
                                        </p:tgtEl>
                                      </p:cBhvr>
                                    </p:animEffect>
                                  </p:childTnLst>
                                </p:cTn>
                              </p:par>
                            </p:childTnLst>
                          </p:cTn>
                        </p:par>
                        <p:par>
                          <p:cTn id="11" fill="hold">
                            <p:stCondLst>
                              <p:cond delay="1000"/>
                            </p:stCondLst>
                            <p:childTnLst>
                              <p:par>
                                <p:cTn id="12" presetID="53" presetClass="entr" presetSubtype="16"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564904"/>
            <a:ext cx="9144000" cy="990600"/>
          </a:xfrm>
        </p:spPr>
        <p:txBody>
          <a:bodyPr>
            <a:normAutofit fontScale="90000"/>
          </a:bodyPr>
          <a:lstStyle/>
          <a:p>
            <a:r>
              <a:rPr lang="zh-TW" altLang="en-US" dirty="0" smtClean="0">
                <a:solidFill>
                  <a:schemeClr val="accent1">
                    <a:lumMod val="25000"/>
                  </a:schemeClr>
                </a:solidFill>
                <a:latin typeface="Calibri" panose="020F0502020204030204" pitchFamily="34" charset="0"/>
                <a:ea typeface="華康儷中黑" panose="020B0509000000000000" pitchFamily="49" charset="-120"/>
              </a:rPr>
              <a:t>一個香港人的故事</a:t>
            </a:r>
            <a:r>
              <a:rPr lang="en-US" altLang="zh-TW" dirty="0" smtClean="0">
                <a:solidFill>
                  <a:schemeClr val="accent1">
                    <a:lumMod val="25000"/>
                  </a:schemeClr>
                </a:solidFill>
                <a:latin typeface="Calibri" panose="020F0502020204030204" pitchFamily="34" charset="0"/>
                <a:ea typeface="華康儷中黑" panose="020B0509000000000000" pitchFamily="49" charset="-120"/>
              </a:rPr>
              <a:t>……</a:t>
            </a:r>
            <a:br>
              <a:rPr lang="en-US" altLang="zh-TW" dirty="0" smtClean="0">
                <a:solidFill>
                  <a:schemeClr val="accent1">
                    <a:lumMod val="25000"/>
                  </a:schemeClr>
                </a:solidFill>
                <a:latin typeface="Calibri" panose="020F0502020204030204" pitchFamily="34" charset="0"/>
                <a:ea typeface="華康儷中黑" panose="020B0509000000000000" pitchFamily="49" charset="-120"/>
              </a:rPr>
            </a:br>
            <a:r>
              <a:rPr lang="en-US" altLang="zh-TW" sz="3100" dirty="0" smtClean="0">
                <a:solidFill>
                  <a:schemeClr val="accent1">
                    <a:lumMod val="25000"/>
                  </a:schemeClr>
                </a:solidFill>
                <a:latin typeface="Calibri" panose="020F0502020204030204" pitchFamily="34" charset="0"/>
                <a:ea typeface="華康儷中黑" panose="020B0509000000000000" pitchFamily="49" charset="-120"/>
              </a:rPr>
              <a:t>A story about a Hong Kong people……</a:t>
            </a:r>
            <a:endParaRPr lang="en-US" sz="3100" dirty="0">
              <a:solidFill>
                <a:schemeClr val="accent1">
                  <a:lumMod val="25000"/>
                </a:schemeClr>
              </a:solidFill>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2260773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tretch>
            <a:fillRect/>
          </a:stretch>
        </p:blipFill>
        <p:spPr>
          <a:xfrm>
            <a:off x="0" y="115888"/>
            <a:ext cx="5957888" cy="4078287"/>
          </a:xfrm>
          <a:prstGeom prst="rect">
            <a:avLst/>
          </a:prstGeom>
          <a:ln>
            <a:noFill/>
          </a:ln>
          <a:effectLst>
            <a:softEdge rad="112500"/>
          </a:effectLst>
        </p:spPr>
      </p:pic>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762000"/>
            <a:ext cx="4057650" cy="6096000"/>
          </a:xfrm>
          <a:prstGeom prst="rect">
            <a:avLst/>
          </a:prstGeom>
          <a:ln>
            <a:noFill/>
          </a:ln>
          <a:effectLst>
            <a:softEdge rad="112500"/>
          </a:effectLst>
        </p:spPr>
      </p:pic>
    </p:spTree>
    <p:extLst>
      <p:ext uri="{BB962C8B-B14F-4D97-AF65-F5344CB8AC3E}">
        <p14:creationId xmlns:p14="http://schemas.microsoft.com/office/powerpoint/2010/main" val="5450715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t\Desktop\professional-business-women.jpg"/>
          <p:cNvPicPr>
            <a:picLocks noChangeAspect="1" noChangeArrowheads="1"/>
          </p:cNvPicPr>
          <p:nvPr/>
        </p:nvPicPr>
        <p:blipFill>
          <a:blip r:embed="rId2" cstate="screen"/>
          <a:stretch>
            <a:fillRect/>
          </a:stretch>
        </p:blipFill>
        <p:spPr bwMode="auto">
          <a:xfrm>
            <a:off x="289419" y="1838475"/>
            <a:ext cx="5578725" cy="4239831"/>
          </a:xfrm>
          <a:prstGeom prst="rect">
            <a:avLst/>
          </a:prstGeom>
          <a:noFill/>
          <a:ln>
            <a:noFill/>
          </a:ln>
        </p:spPr>
      </p:pic>
    </p:spTree>
    <p:extLst>
      <p:ext uri="{BB962C8B-B14F-4D97-AF65-F5344CB8AC3E}">
        <p14:creationId xmlns:p14="http://schemas.microsoft.com/office/powerpoint/2010/main" val="55351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1.jpg"/>
          <p:cNvPicPr>
            <a:picLocks noChangeAspect="1"/>
          </p:cNvPicPr>
          <p:nvPr/>
        </p:nvPicPr>
        <p:blipFill>
          <a:blip r:embed="rId3" cstate="screen"/>
          <a:stretch>
            <a:fillRect/>
          </a:stretch>
        </p:blipFill>
        <p:spPr>
          <a:xfrm>
            <a:off x="483042" y="861053"/>
            <a:ext cx="8172400" cy="5448267"/>
          </a:xfrm>
          <a:prstGeom prst="rect">
            <a:avLst/>
          </a:prstGeom>
          <a:ln>
            <a:noFill/>
          </a:ln>
          <a:effectLst>
            <a:softEdge rad="112500"/>
          </a:effectLst>
        </p:spPr>
      </p:pic>
    </p:spTree>
    <p:extLst>
      <p:ext uri="{BB962C8B-B14F-4D97-AF65-F5344CB8AC3E}">
        <p14:creationId xmlns:p14="http://schemas.microsoft.com/office/powerpoint/2010/main" val="182942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iz.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2" y="2708920"/>
            <a:ext cx="4320480" cy="3470915"/>
          </a:xfrm>
          <a:prstGeom prst="rect">
            <a:avLst/>
          </a:prstGeom>
          <a:ln>
            <a:noFill/>
          </a:ln>
          <a:effectLst>
            <a:reflection blurRad="6350" stA="52000" endA="300" endPos="35000" dir="5400000" sy="-100000" algn="bl" rotWithShape="0"/>
            <a:softEdge rad="112500"/>
          </a:effectLst>
        </p:spPr>
      </p:pic>
      <p:pic>
        <p:nvPicPr>
          <p:cNvPr id="7" name="Picture 6" descr="woman_asleep_at_desk1.jpg"/>
          <p:cNvPicPr>
            <a:picLocks noChangeAspect="1"/>
          </p:cNvPicPr>
          <p:nvPr/>
        </p:nvPicPr>
        <p:blipFill>
          <a:blip r:embed="rId3" cstate="screen"/>
          <a:stretch>
            <a:fillRect/>
          </a:stretch>
        </p:blipFill>
        <p:spPr>
          <a:xfrm>
            <a:off x="442064" y="1044250"/>
            <a:ext cx="4994032" cy="2840356"/>
          </a:xfrm>
          <a:prstGeom prst="rect">
            <a:avLst/>
          </a:prstGeom>
          <a:ln>
            <a:noFill/>
          </a:ln>
          <a:effectLst>
            <a:softEdge rad="112500"/>
          </a:effectLst>
        </p:spPr>
      </p:pic>
    </p:spTree>
    <p:extLst>
      <p:ext uri="{BB962C8B-B14F-4D97-AF65-F5344CB8AC3E}">
        <p14:creationId xmlns:p14="http://schemas.microsoft.com/office/powerpoint/2010/main" val="2910773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ision-Making.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1763688" y="1190415"/>
            <a:ext cx="5616624" cy="4470833"/>
          </a:xfrm>
          <a:prstGeom prst="rect">
            <a:avLst/>
          </a:prstGeom>
        </p:spPr>
      </p:pic>
    </p:spTree>
    <p:extLst>
      <p:ext uri="{BB962C8B-B14F-4D97-AF65-F5344CB8AC3E}">
        <p14:creationId xmlns:p14="http://schemas.microsoft.com/office/powerpoint/2010/main" val="206132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566192"/>
            <a:ext cx="9144000" cy="990600"/>
          </a:xfrm>
        </p:spPr>
        <p:txBody>
          <a:bodyPr>
            <a:normAutofit fontScale="90000"/>
          </a:bodyPr>
          <a:lstStyle/>
          <a:p>
            <a:r>
              <a:rPr lang="zh-HK" altLang="en-US" dirty="0">
                <a:solidFill>
                  <a:schemeClr val="accent1">
                    <a:lumMod val="50000"/>
                  </a:schemeClr>
                </a:solidFill>
                <a:latin typeface="Calibri" panose="020F0502020204030204" pitchFamily="34" charset="0"/>
                <a:ea typeface="華康儷中黑" panose="020B0509000000000000" pitchFamily="49" charset="-120"/>
              </a:rPr>
              <a:t>做</a:t>
            </a:r>
            <a:r>
              <a:rPr lang="zh-HK" altLang="en-US" dirty="0" smtClean="0">
                <a:solidFill>
                  <a:schemeClr val="accent1">
                    <a:lumMod val="50000"/>
                  </a:schemeClr>
                </a:solidFill>
                <a:latin typeface="Calibri" panose="020F0502020204030204" pitchFamily="34" charset="0"/>
                <a:ea typeface="華康儷中黑" panose="020B0509000000000000" pitchFamily="49" charset="-120"/>
              </a:rPr>
              <a:t>老闆 </a:t>
            </a:r>
            <a:r>
              <a:rPr lang="en-US" altLang="zh-HK" dirty="0" smtClean="0">
                <a:solidFill>
                  <a:schemeClr val="accent1">
                    <a:lumMod val="50000"/>
                  </a:schemeClr>
                </a:solidFill>
                <a:latin typeface="Calibri" panose="020F0502020204030204" pitchFamily="34" charset="0"/>
                <a:ea typeface="華康儷中黑" panose="020B0509000000000000" pitchFamily="49" charset="-120"/>
              </a:rPr>
              <a:t>…</a:t>
            </a:r>
            <a:r>
              <a:rPr lang="zh-HK" altLang="en-US" dirty="0" smtClean="0">
                <a:solidFill>
                  <a:schemeClr val="accent1">
                    <a:lumMod val="50000"/>
                  </a:schemeClr>
                </a:solidFill>
                <a:latin typeface="Calibri" panose="020F0502020204030204" pitchFamily="34" charset="0"/>
                <a:ea typeface="華康儷中黑" panose="020B0509000000000000" pitchFamily="49" charset="-120"/>
              </a:rPr>
              <a:t>好</a:t>
            </a:r>
            <a:r>
              <a:rPr lang="en-US" altLang="zh-HK" dirty="0" smtClean="0">
                <a:solidFill>
                  <a:schemeClr val="accent1">
                    <a:lumMod val="50000"/>
                  </a:schemeClr>
                </a:solidFill>
                <a:latin typeface="Calibri" panose="020F0502020204030204" pitchFamily="34" charset="0"/>
                <a:ea typeface="華康儷中黑" panose="020B0509000000000000" pitchFamily="49" charset="-120"/>
              </a:rPr>
              <a:t>…</a:t>
            </a:r>
            <a:r>
              <a:rPr lang="zh-HK" altLang="en-US" dirty="0" smtClean="0">
                <a:solidFill>
                  <a:schemeClr val="accent1">
                    <a:lumMod val="50000"/>
                  </a:schemeClr>
                </a:solidFill>
                <a:latin typeface="Calibri" panose="020F0502020204030204" pitchFamily="34" charset="0"/>
                <a:ea typeface="華康儷中黑" panose="020B0509000000000000" pitchFamily="49" charset="-120"/>
              </a:rPr>
              <a:t>自己作主</a:t>
            </a:r>
            <a:r>
              <a:rPr lang="en-US" altLang="zh-HK" dirty="0" smtClean="0">
                <a:solidFill>
                  <a:schemeClr val="accent1">
                    <a:lumMod val="50000"/>
                  </a:schemeClr>
                </a:solidFill>
                <a:latin typeface="Calibri" panose="020F0502020204030204" pitchFamily="34" charset="0"/>
                <a:ea typeface="華康儷中黑" panose="020B0509000000000000" pitchFamily="49" charset="-120"/>
              </a:rPr>
              <a:t>…</a:t>
            </a:r>
            <a:br>
              <a:rPr lang="en-US" altLang="zh-HK" dirty="0" smtClean="0">
                <a:solidFill>
                  <a:schemeClr val="accent1">
                    <a:lumMod val="50000"/>
                  </a:schemeClr>
                </a:solidFill>
                <a:latin typeface="Calibri" panose="020F0502020204030204" pitchFamily="34" charset="0"/>
                <a:ea typeface="華康儷中黑" panose="020B0509000000000000" pitchFamily="49" charset="-120"/>
              </a:rPr>
            </a:br>
            <a:r>
              <a:rPr lang="en-US" altLang="zh-HK" sz="3600" dirty="0" smtClean="0">
                <a:solidFill>
                  <a:schemeClr val="accent1">
                    <a:lumMod val="50000"/>
                  </a:schemeClr>
                </a:solidFill>
                <a:latin typeface="Calibri" panose="020F0502020204030204" pitchFamily="34" charset="0"/>
              </a:rPr>
              <a:t>Being a boss… Good… Control everything…</a:t>
            </a:r>
            <a:endParaRPr lang="zh-HK" altLang="en-US" sz="3600" dirty="0">
              <a:solidFill>
                <a:schemeClr val="accent1">
                  <a:lumMod val="50000"/>
                </a:schemeClr>
              </a:solidFill>
              <a:latin typeface="Calibri" panose="020F0502020204030204" pitchFamily="34" charset="0"/>
            </a:endParaRPr>
          </a:p>
        </p:txBody>
      </p:sp>
      <p:pic>
        <p:nvPicPr>
          <p:cNvPr id="5" name="圖片 4"/>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83768" y="2233787"/>
            <a:ext cx="4118337" cy="3787501"/>
          </a:xfrm>
          <a:prstGeom prst="rect">
            <a:avLst/>
          </a:prstGeom>
        </p:spPr>
      </p:pic>
    </p:spTree>
    <p:extLst>
      <p:ext uri="{BB962C8B-B14F-4D97-AF65-F5344CB8AC3E}">
        <p14:creationId xmlns:p14="http://schemas.microsoft.com/office/powerpoint/2010/main" val="23498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91072" y="1759531"/>
            <a:ext cx="5029200" cy="5029200"/>
            <a:chOff x="1991072" y="1759531"/>
            <a:chExt cx="5029200" cy="5029200"/>
          </a:xfrm>
        </p:grpSpPr>
        <p:sp>
          <p:nvSpPr>
            <p:cNvPr id="7" name="橢圓 6"/>
            <p:cNvSpPr/>
            <p:nvPr/>
          </p:nvSpPr>
          <p:spPr>
            <a:xfrm flipH="1">
              <a:off x="1991072" y="1759531"/>
              <a:ext cx="5029200" cy="50292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5" name="文字方塊 4"/>
            <p:cNvSpPr txBox="1"/>
            <p:nvPr/>
          </p:nvSpPr>
          <p:spPr>
            <a:xfrm>
              <a:off x="3624316" y="1898829"/>
              <a:ext cx="1821221"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甚麼 </a:t>
              </a:r>
              <a:endParaRPr lang="en-US" altLang="zh-TW" sz="2800" dirty="0">
                <a:solidFill>
                  <a:srgbClr val="FFFFFF"/>
                </a:solidFill>
                <a:latin typeface="Calibri" pitchFamily="34" charset="0"/>
                <a:ea typeface="華康儷中黑" pitchFamily="49" charset="-120"/>
              </a:endParaRPr>
            </a:p>
            <a:p>
              <a:pPr algn="ctr"/>
              <a:r>
                <a:rPr lang="en-US" altLang="zh-HK" sz="2800" dirty="0">
                  <a:solidFill>
                    <a:srgbClr val="FFFFFF"/>
                  </a:solidFill>
                  <a:latin typeface="Calibri" pitchFamily="34" charset="0"/>
                  <a:ea typeface="華康儷中黑" pitchFamily="49" charset="-120"/>
                </a:rPr>
                <a:t>What</a:t>
              </a:r>
              <a:endParaRPr lang="zh-HK" altLang="en-US" sz="2800" dirty="0">
                <a:solidFill>
                  <a:srgbClr val="FFFFFF"/>
                </a:solidFill>
                <a:latin typeface="Calibri" pitchFamily="34" charset="0"/>
                <a:ea typeface="華康儷中黑" pitchFamily="49" charset="-120"/>
              </a:endParaRPr>
            </a:p>
          </p:txBody>
        </p:sp>
      </p:grpSp>
      <p:grpSp>
        <p:nvGrpSpPr>
          <p:cNvPr id="8" name="Group 7"/>
          <p:cNvGrpSpPr/>
          <p:nvPr/>
        </p:nvGrpSpPr>
        <p:grpSpPr>
          <a:xfrm>
            <a:off x="2562168" y="2930868"/>
            <a:ext cx="3840480" cy="3840480"/>
            <a:chOff x="2562168" y="2930868"/>
            <a:chExt cx="3840480" cy="3840480"/>
          </a:xfrm>
        </p:grpSpPr>
        <p:sp>
          <p:nvSpPr>
            <p:cNvPr id="3" name="橢圓 2"/>
            <p:cNvSpPr/>
            <p:nvPr/>
          </p:nvSpPr>
          <p:spPr>
            <a:xfrm>
              <a:off x="2562168" y="2930868"/>
              <a:ext cx="3840480" cy="384048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10" name="文字方塊 9"/>
            <p:cNvSpPr txBox="1"/>
            <p:nvPr/>
          </p:nvSpPr>
          <p:spPr>
            <a:xfrm>
              <a:off x="3537512" y="2966901"/>
              <a:ext cx="1914042"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如何</a:t>
              </a:r>
              <a:endParaRPr lang="en-US" altLang="zh-TW" sz="2800" dirty="0">
                <a:solidFill>
                  <a:srgbClr val="FFFFFF"/>
                </a:solidFill>
                <a:latin typeface="Calibri" pitchFamily="34" charset="0"/>
                <a:ea typeface="華康儷中黑" pitchFamily="49" charset="-120"/>
              </a:endParaRPr>
            </a:p>
            <a:p>
              <a:pPr algn="ctr"/>
              <a:r>
                <a:rPr lang="en-US" altLang="zh-HK" sz="2800" dirty="0">
                  <a:solidFill>
                    <a:srgbClr val="FFFFFF"/>
                  </a:solidFill>
                  <a:latin typeface="Calibri" pitchFamily="34" charset="0"/>
                  <a:ea typeface="華康儷中黑" pitchFamily="49" charset="-120"/>
                </a:rPr>
                <a:t>How</a:t>
              </a:r>
              <a:endParaRPr lang="zh-HK" altLang="en-US" sz="2800" dirty="0">
                <a:solidFill>
                  <a:srgbClr val="FFFFFF"/>
                </a:solidFill>
                <a:latin typeface="Calibri" pitchFamily="34" charset="0"/>
                <a:ea typeface="華康儷中黑" pitchFamily="49" charset="-120"/>
              </a:endParaRPr>
            </a:p>
          </p:txBody>
        </p:sp>
      </p:grpSp>
      <p:sp>
        <p:nvSpPr>
          <p:cNvPr id="2" name="標題 1"/>
          <p:cNvSpPr>
            <a:spLocks noGrp="1"/>
          </p:cNvSpPr>
          <p:nvPr>
            <p:ph type="title" idx="4294967295"/>
          </p:nvPr>
        </p:nvSpPr>
        <p:spPr>
          <a:xfrm>
            <a:off x="251520" y="434224"/>
            <a:ext cx="8640960" cy="990600"/>
          </a:xfrm>
        </p:spPr>
        <p:txBody>
          <a:bodyPr>
            <a:noAutofit/>
          </a:bodyPr>
          <a:lstStyle/>
          <a:p>
            <a:r>
              <a:rPr lang="en-US" altLang="zh-HK" sz="2800" dirty="0" smtClean="0">
                <a:solidFill>
                  <a:schemeClr val="accent1">
                    <a:lumMod val="50000"/>
                  </a:schemeClr>
                </a:solidFill>
                <a:latin typeface="Calibri" pitchFamily="34" charset="0"/>
                <a:ea typeface="華康儷中黑" pitchFamily="49" charset="-120"/>
              </a:rPr>
              <a:t>The Golden Circle </a:t>
            </a:r>
            <a:r>
              <a:rPr lang="en-US" altLang="zh-HK" sz="2400" dirty="0" smtClean="0">
                <a:solidFill>
                  <a:schemeClr val="accent1">
                    <a:lumMod val="50000"/>
                  </a:schemeClr>
                </a:solidFill>
                <a:latin typeface="Calibri" pitchFamily="34" charset="0"/>
                <a:ea typeface="華康儷中黑" pitchFamily="49" charset="-120"/>
              </a:rPr>
              <a:t/>
            </a:r>
            <a:br>
              <a:rPr lang="en-US" altLang="zh-HK" sz="2400" dirty="0" smtClean="0">
                <a:solidFill>
                  <a:schemeClr val="accent1">
                    <a:lumMod val="50000"/>
                  </a:schemeClr>
                </a:solidFill>
                <a:latin typeface="Calibri" pitchFamily="34" charset="0"/>
                <a:ea typeface="華康儷中黑" pitchFamily="49" charset="-120"/>
              </a:rPr>
            </a:br>
            <a:r>
              <a:rPr lang="en-US" altLang="zh-HK" sz="2400" dirty="0" smtClean="0">
                <a:solidFill>
                  <a:schemeClr val="accent1">
                    <a:lumMod val="50000"/>
                  </a:schemeClr>
                </a:solidFill>
                <a:latin typeface="Calibri" pitchFamily="34" charset="0"/>
                <a:ea typeface="華康儷中黑" pitchFamily="49" charset="-120"/>
              </a:rPr>
              <a:t>(</a:t>
            </a:r>
            <a:r>
              <a:rPr lang="zh-TW" altLang="en-US" sz="2400" dirty="0">
                <a:solidFill>
                  <a:schemeClr val="accent1">
                    <a:lumMod val="50000"/>
                  </a:schemeClr>
                </a:solidFill>
                <a:latin typeface="Calibri" pitchFamily="34" charset="0"/>
                <a:ea typeface="華康儷中黑" pitchFamily="49" charset="-120"/>
              </a:rPr>
              <a:t>一個簡單的思考策略</a:t>
            </a:r>
            <a:r>
              <a:rPr lang="zh-TW" altLang="en-US" sz="2400" dirty="0" smtClean="0">
                <a:solidFill>
                  <a:schemeClr val="accent1">
                    <a:lumMod val="50000"/>
                  </a:schemeClr>
                </a:solidFill>
                <a:latin typeface="Calibri" pitchFamily="34" charset="0"/>
                <a:ea typeface="華康儷中黑" pitchFamily="49" charset="-120"/>
              </a:rPr>
              <a:t>，</a:t>
            </a:r>
            <a:r>
              <a:rPr lang="zh-TW" altLang="en-US" sz="2400" dirty="0">
                <a:solidFill>
                  <a:schemeClr val="accent1">
                    <a:lumMod val="50000"/>
                  </a:schemeClr>
                </a:solidFill>
                <a:latin typeface="Calibri" pitchFamily="34" charset="0"/>
                <a:ea typeface="華康儷中黑" pitchFamily="49" charset="-120"/>
              </a:rPr>
              <a:t>先從由訊息背後的原因、理念、或是價值出發，訴諸“為什麼”才是說服與改變人們決定的核心</a:t>
            </a:r>
            <a:r>
              <a:rPr lang="zh-TW" altLang="en-US" sz="2400" dirty="0" smtClean="0">
                <a:solidFill>
                  <a:schemeClr val="accent1">
                    <a:lumMod val="50000"/>
                  </a:schemeClr>
                </a:solidFill>
                <a:latin typeface="Calibri" pitchFamily="34" charset="0"/>
                <a:ea typeface="華康儷中黑" pitchFamily="49" charset="-120"/>
              </a:rPr>
              <a:t>。</a:t>
            </a:r>
            <a:r>
              <a:rPr lang="en-US" altLang="zh-TW" sz="2400" dirty="0" smtClean="0">
                <a:solidFill>
                  <a:schemeClr val="accent1">
                    <a:lumMod val="50000"/>
                  </a:schemeClr>
                </a:solidFill>
                <a:latin typeface="Calibri" pitchFamily="34" charset="0"/>
                <a:ea typeface="華康儷中黑" pitchFamily="49" charset="-120"/>
              </a:rPr>
              <a:t>)</a:t>
            </a:r>
            <a:endParaRPr lang="zh-HK" altLang="en-US" sz="2400" dirty="0">
              <a:solidFill>
                <a:schemeClr val="accent1">
                  <a:lumMod val="50000"/>
                </a:schemeClr>
              </a:solidFill>
              <a:latin typeface="Calibri" pitchFamily="34" charset="0"/>
              <a:ea typeface="華康儷中黑" pitchFamily="49" charset="-120"/>
            </a:endParaRPr>
          </a:p>
        </p:txBody>
      </p:sp>
      <p:grpSp>
        <p:nvGrpSpPr>
          <p:cNvPr id="9" name="Group 11"/>
          <p:cNvGrpSpPr/>
          <p:nvPr/>
        </p:nvGrpSpPr>
        <p:grpSpPr>
          <a:xfrm>
            <a:off x="3050462" y="3849000"/>
            <a:ext cx="2926080" cy="2926080"/>
            <a:chOff x="3050462" y="3849000"/>
            <a:chExt cx="2926080" cy="2926080"/>
          </a:xfrm>
        </p:grpSpPr>
        <p:sp>
          <p:nvSpPr>
            <p:cNvPr id="4" name="橢圓 3"/>
            <p:cNvSpPr/>
            <p:nvPr/>
          </p:nvSpPr>
          <p:spPr>
            <a:xfrm>
              <a:off x="3050462" y="3849000"/>
              <a:ext cx="2926080" cy="2926080"/>
            </a:xfrm>
            <a:prstGeom prst="ellipse">
              <a:avLst/>
            </a:prstGeom>
            <a:solidFill>
              <a:srgbClr val="FEA4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11" name="文字方塊 10"/>
            <p:cNvSpPr txBox="1"/>
            <p:nvPr/>
          </p:nvSpPr>
          <p:spPr>
            <a:xfrm>
              <a:off x="3468043" y="4131077"/>
              <a:ext cx="2055519"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為甚麼</a:t>
              </a:r>
              <a:r>
                <a:rPr lang="en-US" altLang="zh-TW" sz="2800" dirty="0">
                  <a:solidFill>
                    <a:srgbClr val="FFFFFF"/>
                  </a:solidFill>
                  <a:latin typeface="Calibri" pitchFamily="34" charset="0"/>
                  <a:ea typeface="華康儷中黑" pitchFamily="49" charset="-120"/>
                </a:rPr>
                <a:t> </a:t>
              </a:r>
            </a:p>
            <a:p>
              <a:pPr algn="ctr"/>
              <a:r>
                <a:rPr lang="en-US" altLang="zh-HK" sz="2800" dirty="0">
                  <a:solidFill>
                    <a:srgbClr val="FFFFFF"/>
                  </a:solidFill>
                  <a:latin typeface="Calibri" pitchFamily="34" charset="0"/>
                  <a:ea typeface="華康儷中黑" pitchFamily="49" charset="-120"/>
                </a:rPr>
                <a:t>Why</a:t>
              </a:r>
              <a:endParaRPr lang="zh-HK" altLang="en-US" sz="2800" dirty="0">
                <a:solidFill>
                  <a:srgbClr val="FFFFFF"/>
                </a:solidFill>
                <a:latin typeface="Calibri" pitchFamily="34" charset="0"/>
                <a:ea typeface="華康儷中黑" pitchFamily="49" charset="-120"/>
              </a:endParaRPr>
            </a:p>
          </p:txBody>
        </p:sp>
      </p:grpSp>
    </p:spTree>
    <p:extLst>
      <p:ext uri="{BB962C8B-B14F-4D97-AF65-F5344CB8AC3E}">
        <p14:creationId xmlns:p14="http://schemas.microsoft.com/office/powerpoint/2010/main" val="5571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1000"/>
                                  </p:stCondLst>
                                  <p:endCondLst>
                                    <p:cond evt="onNext" delay="0">
                                      <p:tgtEl>
                                        <p:sldTgt/>
                                      </p:tgtEl>
                                    </p:cond>
                                  </p:end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1000"/>
                                  </p:stCondLst>
                                  <p:endCondLst>
                                    <p:cond evt="onNext" delay="0">
                                      <p:tgtEl>
                                        <p:sldTgt/>
                                      </p:tgtEl>
                                    </p:cond>
                                  </p:endCondLst>
                                  <p:childTnLst>
                                    <p:set>
                                      <p:cBhvr rctx="PPT">
                                        <p:cTn id="9" dur="indefinite"/>
                                        <p:tgtEl>
                                          <p:spTgt spid="9"/>
                                        </p:tgtEl>
                                        <p:attrNameLst>
                                          <p:attrName>style.opacity</p:attrName>
                                        </p:attrNameLst>
                                      </p:cBhvr>
                                      <p:to>
                                        <p:strVal val="0.25"/>
                                      </p:to>
                                    </p:set>
                                    <p:animEffect filter="image" prLst="opacity: 0.25">
                                      <p:cBhvr rctx="IE">
                                        <p:cTn id="1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irfieldmirror.com/media/2009/12/after-bit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91680" y="999343"/>
            <a:ext cx="5688632" cy="5040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00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ean_up_after_yourself.jpg"/>
          <p:cNvPicPr>
            <a:picLocks noChangeAspect="1"/>
          </p:cNvPicPr>
          <p:nvPr/>
        </p:nvPicPr>
        <p:blipFill>
          <a:blip r:embed="rId2" cstate="screen"/>
          <a:stretch>
            <a:fillRect/>
          </a:stretch>
        </p:blipFill>
        <p:spPr>
          <a:xfrm>
            <a:off x="2066234" y="1220697"/>
            <a:ext cx="5029200" cy="4224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3158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58044" y="5790274"/>
            <a:ext cx="3184652" cy="707886"/>
          </a:xfrm>
          <a:prstGeom prst="rect">
            <a:avLst/>
          </a:prstGeom>
          <a:noFill/>
        </p:spPr>
        <p:txBody>
          <a:bodyPr wrap="square" rtlCol="0">
            <a:spAutoFit/>
          </a:bodyPr>
          <a:lstStyle/>
          <a:p>
            <a:pPr algn="ctr">
              <a:tabLst>
                <a:tab pos="114300" algn="l"/>
              </a:tabLst>
            </a:pPr>
            <a:r>
              <a:rPr lang="en-US" altLang="zh-Hant" sz="2200" b="1" dirty="0">
                <a:solidFill>
                  <a:srgbClr val="042555"/>
                </a:solidFill>
                <a:ea typeface="儷黑 Pro"/>
                <a:cs typeface="Arial"/>
              </a:rPr>
              <a:t>2</a:t>
            </a:r>
            <a:r>
              <a:rPr lang="zh-Hant" altLang="en-US" sz="2200" b="1" dirty="0">
                <a:solidFill>
                  <a:srgbClr val="042555"/>
                </a:solidFill>
                <a:latin typeface="儷黑 Pro"/>
                <a:ea typeface="儷黑 Pro"/>
                <a:cs typeface="儷黑 Pro"/>
              </a:rPr>
              <a:t>到</a:t>
            </a:r>
            <a:r>
              <a:rPr lang="en-US" altLang="zh-Hant" sz="2200" b="1" dirty="0">
                <a:solidFill>
                  <a:srgbClr val="042555"/>
                </a:solidFill>
                <a:ea typeface="儷黑 Pro"/>
                <a:cs typeface="Arial"/>
              </a:rPr>
              <a:t>3</a:t>
            </a:r>
            <a:r>
              <a:rPr lang="zh-Hant" altLang="en-US" sz="2200" b="1" dirty="0">
                <a:solidFill>
                  <a:srgbClr val="042555"/>
                </a:solidFill>
                <a:latin typeface="儷黑 Pro"/>
                <a:ea typeface="儷黑 Pro"/>
                <a:cs typeface="儷黑 Pro"/>
              </a:rPr>
              <a:t>年計劃</a:t>
            </a:r>
            <a:endParaRPr lang="en-US" altLang="zh-Hant" sz="2200" b="1" dirty="0">
              <a:solidFill>
                <a:srgbClr val="042555"/>
              </a:solidFill>
              <a:latin typeface="儷黑 Pro"/>
              <a:ea typeface="儷黑 Pro"/>
              <a:cs typeface="儷黑 Pro"/>
            </a:endParaRPr>
          </a:p>
          <a:p>
            <a:pPr algn="ctr">
              <a:tabLst>
                <a:tab pos="114300" algn="l"/>
              </a:tabLst>
            </a:pPr>
            <a:r>
              <a:rPr lang="en-US" altLang="zh-Hant" b="1" dirty="0">
                <a:solidFill>
                  <a:srgbClr val="042555"/>
                </a:solidFill>
                <a:latin typeface="儷黑 Pro"/>
                <a:ea typeface="儷黑 Pro"/>
                <a:cs typeface="儷黑 Pro"/>
              </a:rPr>
              <a:t>2-3 years plan</a:t>
            </a:r>
            <a:r>
              <a:rPr lang="zh-Hant" altLang="en-US" b="1" dirty="0">
                <a:solidFill>
                  <a:srgbClr val="042555"/>
                </a:solidFill>
                <a:latin typeface="儷黑 Pro"/>
                <a:ea typeface="儷黑 Pro"/>
                <a:cs typeface="儷黑 Pro"/>
              </a:rPr>
              <a:t> </a:t>
            </a:r>
          </a:p>
        </p:txBody>
      </p:sp>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788024" y="1629604"/>
            <a:ext cx="3096345" cy="413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39552" y="161345"/>
            <a:ext cx="8568952" cy="1200329"/>
          </a:xfrm>
          <a:prstGeom prst="rect">
            <a:avLst/>
          </a:prstGeom>
        </p:spPr>
        <p:txBody>
          <a:bodyPr wrap="square">
            <a:spAutoFit/>
          </a:bodyPr>
          <a:lstStyle/>
          <a:p>
            <a:r>
              <a:rPr lang="zh-HK" altLang="en-US" sz="4000" dirty="0">
                <a:solidFill>
                  <a:srgbClr val="BBE0E3">
                    <a:lumMod val="50000"/>
                  </a:srgbClr>
                </a:solidFill>
                <a:latin typeface="Calibri" pitchFamily="34" charset="0"/>
                <a:ea typeface="華康儷中黑" panose="020B0509000000000000" pitchFamily="49" charset="-120"/>
              </a:rPr>
              <a:t>選擇了</a:t>
            </a:r>
            <a:r>
              <a:rPr lang="en-US" altLang="zh-HK" sz="4000" dirty="0">
                <a:solidFill>
                  <a:srgbClr val="BBE0E3">
                    <a:lumMod val="50000"/>
                  </a:srgbClr>
                </a:solidFill>
                <a:latin typeface="Calibri" pitchFamily="34" charset="0"/>
                <a:ea typeface="華康儷中黑" panose="020B0509000000000000" pitchFamily="49" charset="-120"/>
              </a:rPr>
              <a:t>2</a:t>
            </a:r>
            <a:r>
              <a:rPr lang="zh-HK" altLang="en-US" sz="4000" dirty="0">
                <a:solidFill>
                  <a:srgbClr val="BBE0E3">
                    <a:lumMod val="50000"/>
                  </a:srgbClr>
                </a:solidFill>
                <a:latin typeface="Calibri" pitchFamily="34" charset="0"/>
                <a:ea typeface="華康儷中黑" panose="020B0509000000000000" pitchFamily="49" charset="-120"/>
              </a:rPr>
              <a:t>到</a:t>
            </a:r>
            <a:r>
              <a:rPr lang="en-US" altLang="zh-HK" sz="4000" dirty="0">
                <a:solidFill>
                  <a:srgbClr val="BBE0E3">
                    <a:lumMod val="50000"/>
                  </a:srgbClr>
                </a:solidFill>
                <a:latin typeface="Calibri" pitchFamily="34" charset="0"/>
                <a:ea typeface="華康儷中黑" panose="020B0509000000000000" pitchFamily="49" charset="-120"/>
              </a:rPr>
              <a:t>3</a:t>
            </a:r>
            <a:r>
              <a:rPr lang="zh-HK" altLang="en-US" sz="4000" dirty="0">
                <a:solidFill>
                  <a:srgbClr val="BBE0E3">
                    <a:lumMod val="50000"/>
                  </a:srgbClr>
                </a:solidFill>
                <a:latin typeface="Calibri" pitchFamily="34" charset="0"/>
                <a:ea typeface="華康儷中黑" panose="020B0509000000000000" pitchFamily="49" charset="-120"/>
              </a:rPr>
              <a:t>年計劃</a:t>
            </a:r>
            <a:endParaRPr lang="en-US" altLang="zh-HK" sz="4000" dirty="0">
              <a:solidFill>
                <a:srgbClr val="BBE0E3">
                  <a:lumMod val="50000"/>
                </a:srgbClr>
              </a:solidFill>
              <a:latin typeface="Calibri" pitchFamily="34" charset="0"/>
              <a:ea typeface="華康儷中黑" panose="020B0509000000000000" pitchFamily="49" charset="-120"/>
            </a:endParaRPr>
          </a:p>
          <a:p>
            <a:r>
              <a:rPr lang="en-US" altLang="zh-HK" sz="3200" dirty="0">
                <a:solidFill>
                  <a:srgbClr val="BBE0E3">
                    <a:lumMod val="50000"/>
                  </a:srgbClr>
                </a:solidFill>
                <a:latin typeface="Calibri" pitchFamily="34" charset="0"/>
                <a:ea typeface="華康儷中黑" panose="020B0509000000000000" pitchFamily="49" charset="-120"/>
              </a:rPr>
              <a:t>Chose 2-3 years plan</a:t>
            </a:r>
            <a:endParaRPr lang="zh-HK" altLang="en-US" sz="3200" dirty="0">
              <a:solidFill>
                <a:srgbClr val="BBE0E3">
                  <a:lumMod val="50000"/>
                </a:srgbClr>
              </a:solidFill>
              <a:latin typeface="Calibri" pitchFamily="34" charset="0"/>
              <a:ea typeface="華康儷中黑" panose="020B0509000000000000" pitchFamily="49" charset="-120"/>
            </a:endParaRPr>
          </a:p>
        </p:txBody>
      </p:sp>
      <p:pic>
        <p:nvPicPr>
          <p:cNvPr id="2" name="圖片 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96136" y="476672"/>
            <a:ext cx="1384452" cy="1384452"/>
          </a:xfrm>
          <a:prstGeom prst="rect">
            <a:avLst/>
          </a:prstGeom>
        </p:spPr>
      </p:pic>
      <p:pic>
        <p:nvPicPr>
          <p:cNvPr id="9" name="內容版面配置區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900768" y="2353510"/>
            <a:ext cx="3274400" cy="24312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extLst>
      <p:ext uri="{BB962C8B-B14F-4D97-AF65-F5344CB8AC3E}">
        <p14:creationId xmlns:p14="http://schemas.microsoft.com/office/powerpoint/2010/main" val="40520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rgery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4544" y="1258824"/>
            <a:ext cx="6534912" cy="4340352"/>
          </a:xfrm>
          <a:prstGeom prst="rect">
            <a:avLst/>
          </a:prstGeom>
          <a:ln>
            <a:noFill/>
          </a:ln>
          <a:effectLst>
            <a:softEdge rad="112500"/>
          </a:effectLst>
        </p:spPr>
      </p:pic>
    </p:spTree>
    <p:extLst>
      <p:ext uri="{BB962C8B-B14F-4D97-AF65-F5344CB8AC3E}">
        <p14:creationId xmlns:p14="http://schemas.microsoft.com/office/powerpoint/2010/main" val="134547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rgery.jpg"/>
          <p:cNvPicPr>
            <a:picLocks noChangeAspect="1"/>
          </p:cNvPicPr>
          <p:nvPr/>
        </p:nvPicPr>
        <p:blipFill>
          <a:blip r:embed="rId2" cstate="screen"/>
          <a:stretch>
            <a:fillRect/>
          </a:stretch>
        </p:blipFill>
        <p:spPr>
          <a:xfrm>
            <a:off x="576064" y="1196752"/>
            <a:ext cx="8028384" cy="4517304"/>
          </a:xfrm>
          <a:prstGeom prst="rect">
            <a:avLst/>
          </a:prstGeom>
          <a:ln>
            <a:noFill/>
          </a:ln>
          <a:effectLst>
            <a:softEdge rad="112500"/>
          </a:effectLst>
        </p:spPr>
      </p:pic>
    </p:spTree>
    <p:extLst>
      <p:ext uri="{BB962C8B-B14F-4D97-AF65-F5344CB8AC3E}">
        <p14:creationId xmlns:p14="http://schemas.microsoft.com/office/powerpoint/2010/main" val="2234794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spital-bed1.jpg"/>
          <p:cNvPicPr>
            <a:picLocks noChangeAspect="1"/>
          </p:cNvPicPr>
          <p:nvPr/>
        </p:nvPicPr>
        <p:blipFill>
          <a:blip r:embed="rId2" cstate="screen"/>
          <a:stretch>
            <a:fillRect/>
          </a:stretch>
        </p:blipFill>
        <p:spPr>
          <a:xfrm>
            <a:off x="1332202" y="866123"/>
            <a:ext cx="6720747" cy="5040560"/>
          </a:xfrm>
          <a:prstGeom prst="rect">
            <a:avLst/>
          </a:prstGeom>
          <a:ln>
            <a:noFill/>
          </a:ln>
          <a:effectLst>
            <a:softEdge rad="112500"/>
          </a:effectLst>
        </p:spPr>
      </p:pic>
    </p:spTree>
    <p:extLst>
      <p:ext uri="{BB962C8B-B14F-4D97-AF65-F5344CB8AC3E}">
        <p14:creationId xmlns:p14="http://schemas.microsoft.com/office/powerpoint/2010/main" val="711686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65.jpg"/>
          <p:cNvPicPr>
            <a:picLocks noChangeAspect="1"/>
          </p:cNvPicPr>
          <p:nvPr/>
        </p:nvPicPr>
        <p:blipFill>
          <a:blip r:embed="rId2" cstate="screen">
            <a:clrChange>
              <a:clrFrom>
                <a:srgbClr val="FDFDFD"/>
              </a:clrFrom>
              <a:clrTo>
                <a:srgbClr val="FDFDFD">
                  <a:alpha val="0"/>
                </a:srgbClr>
              </a:clrTo>
            </a:clrChange>
          </a:blip>
          <a:stretch>
            <a:fillRect/>
          </a:stretch>
        </p:blipFill>
        <p:spPr>
          <a:xfrm flipH="1">
            <a:off x="1763688" y="681732"/>
            <a:ext cx="5616624" cy="5616624"/>
          </a:xfrm>
          <a:prstGeom prst="rect">
            <a:avLst/>
          </a:prstGeom>
        </p:spPr>
      </p:pic>
    </p:spTree>
    <p:extLst>
      <p:ext uri="{BB962C8B-B14F-4D97-AF65-F5344CB8AC3E}">
        <p14:creationId xmlns:p14="http://schemas.microsoft.com/office/powerpoint/2010/main" val="1469162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36765_012617376000_2.jpg"/>
          <p:cNvPicPr>
            <a:picLocks noChangeAspect="1"/>
          </p:cNvPicPr>
          <p:nvPr/>
        </p:nvPicPr>
        <p:blipFill>
          <a:blip r:embed="rId2" cstate="screen"/>
          <a:srcRect/>
          <a:stretch>
            <a:fillRect/>
          </a:stretch>
        </p:blipFill>
        <p:spPr>
          <a:xfrm flipH="1">
            <a:off x="683568" y="692696"/>
            <a:ext cx="7769701" cy="5544616"/>
          </a:xfrm>
          <a:prstGeom prst="rect">
            <a:avLst/>
          </a:prstGeom>
          <a:ln>
            <a:noFill/>
          </a:ln>
          <a:effectLst>
            <a:softEdge rad="112500"/>
          </a:effectLst>
        </p:spPr>
      </p:pic>
    </p:spTree>
    <p:extLst>
      <p:ext uri="{BB962C8B-B14F-4D97-AF65-F5344CB8AC3E}">
        <p14:creationId xmlns:p14="http://schemas.microsoft.com/office/powerpoint/2010/main" val="3835224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70"/>
            <a:ext cx="4114800" cy="769437"/>
          </a:xfrm>
          <a:prstGeom prst="rect">
            <a:avLst/>
          </a:prstGeom>
          <a:noFill/>
        </p:spPr>
        <p:txBody>
          <a:bodyPr wrap="square" lIns="91435" tIns="45718" rIns="91435" bIns="45718" rtlCol="0">
            <a:spAutoFit/>
          </a:bodyPr>
          <a:lstStyle/>
          <a:p>
            <a:pPr algn="ctr" defTabSz="914353"/>
            <a:r>
              <a:rPr lang="en-US" altLang="zh-TW" sz="2200" b="1" dirty="0">
                <a:solidFill>
                  <a:srgbClr val="B9C62E"/>
                </a:solidFill>
                <a:latin typeface="Arial Narrow" pitchFamily="34" charset="0"/>
                <a:ea typeface="華康儷中黑" pitchFamily="49" charset="-120"/>
              </a:rPr>
              <a:t>20</a:t>
            </a:r>
            <a:r>
              <a:rPr lang="en-US" altLang="zh-TW" sz="2200" b="1" dirty="0">
                <a:solidFill>
                  <a:srgbClr val="50CFFF"/>
                </a:solidFill>
                <a:latin typeface="Arial Narrow" pitchFamily="34" charset="0"/>
                <a:ea typeface="華康儷中黑" pitchFamily="49" charset="-120"/>
              </a:rPr>
              <a:t>14</a:t>
            </a:r>
            <a:r>
              <a:rPr lang="zh-TW" altLang="en-US" sz="2200" dirty="0">
                <a:solidFill>
                  <a:prstClr val="black">
                    <a:lumMod val="85000"/>
                    <a:lumOff val="15000"/>
                  </a:prstClr>
                </a:solidFill>
                <a:latin typeface="Avenir 45 Book" pitchFamily="50" charset="0"/>
                <a:ea typeface="華康儷中黑" pitchFamily="49" charset="-120"/>
              </a:rPr>
              <a:t>美安香港年會</a:t>
            </a:r>
            <a:endParaRPr lang="en-US" altLang="zh-TW" sz="2200" dirty="0">
              <a:solidFill>
                <a:prstClr val="black">
                  <a:lumMod val="85000"/>
                  <a:lumOff val="15000"/>
                </a:prstClr>
              </a:solidFill>
              <a:latin typeface="Avenir 45 Book" pitchFamily="50" charset="0"/>
              <a:ea typeface="華康儷中黑" pitchFamily="49" charset="-120"/>
            </a:endParaRPr>
          </a:p>
          <a:p>
            <a:pPr algn="ctr" defTabSz="914353"/>
            <a:r>
              <a:rPr lang="en-US" sz="2200" b="1" dirty="0" err="1">
                <a:solidFill>
                  <a:prstClr val="black">
                    <a:lumMod val="85000"/>
                    <a:lumOff val="15000"/>
                  </a:prstClr>
                </a:solidFill>
                <a:latin typeface="Arial Narrow" pitchFamily="34" charset="0"/>
                <a:ea typeface="微軟正黑體" pitchFamily="34" charset="-120"/>
              </a:rPr>
              <a:t>mhk</a:t>
            </a:r>
            <a:r>
              <a:rPr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defTabSz="914353"/>
              <a:r>
                <a:rPr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701" y="5769823"/>
            <a:ext cx="2640456" cy="646327"/>
          </a:xfrm>
          <a:prstGeom prst="rect">
            <a:avLst/>
          </a:prstGeom>
        </p:spPr>
        <p:txBody>
          <a:bodyPr wrap="none" lIns="91435" tIns="45718" rIns="91435" bIns="45718">
            <a:spAutoFit/>
          </a:bodyPr>
          <a:lstStyle/>
          <a:p>
            <a:pPr algn="ctr" defTabSz="914353"/>
            <a:r>
              <a:rPr lang="en-US" sz="3600" b="1" dirty="0">
                <a:solidFill>
                  <a:prstClr val="black">
                    <a:lumMod val="85000"/>
                    <a:lumOff val="15000"/>
                  </a:prstClr>
                </a:solidFill>
                <a:latin typeface="Arial Narrow" pitchFamily="34" charset="0"/>
                <a:ea typeface="微軟正黑體" pitchFamily="34" charset="-120"/>
              </a:rPr>
              <a:t>#MHKAC</a:t>
            </a:r>
            <a:r>
              <a:rPr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3399503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5536" y="1018100"/>
            <a:ext cx="8503920" cy="4571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77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3090772" y="2060848"/>
            <a:ext cx="2819400" cy="37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7761" y="1293540"/>
            <a:ext cx="3425952" cy="2336024"/>
          </a:xfrm>
          <a:prstGeom prst="rect">
            <a:avLst/>
          </a:prstGeom>
          <a:noFill/>
        </p:spPr>
        <p:txBody>
          <a:bodyPr wrap="square" rtlCol="0">
            <a:spAutoFit/>
          </a:bodyPr>
          <a:lstStyle/>
          <a:p>
            <a:pPr defTabSz="457200">
              <a:tabLst>
                <a:tab pos="114300" algn="l"/>
              </a:tabLst>
            </a:pPr>
            <a:r>
              <a:rPr lang="zh-Hant" altLang="en-US" b="1" u="sng" dirty="0">
                <a:solidFill>
                  <a:srgbClr val="129AC2"/>
                </a:solidFill>
                <a:latin typeface="華康儷中黑" panose="020B0509000000000000" pitchFamily="49" charset="-120"/>
                <a:ea typeface="華康儷中黑" panose="020B0509000000000000" pitchFamily="49" charset="-120"/>
                <a:cs typeface="儷黑 Pro"/>
              </a:rPr>
              <a:t>與連鎖事業相同之處： </a:t>
            </a:r>
          </a:p>
          <a:p>
            <a:pPr defTabSz="457200">
              <a:tabLst>
                <a:tab pos="114300" algn="l"/>
              </a:tabLst>
            </a:pPr>
            <a:endParaRPr lang="en-US" sz="900" b="1" u="sng" dirty="0">
              <a:solidFill>
                <a:srgbClr val="129AC2"/>
              </a:solidFill>
              <a:latin typeface="華康儷中黑" panose="020B0509000000000000" pitchFamily="49" charset="-120"/>
              <a:ea typeface="華康儷中黑" panose="020B0509000000000000" pitchFamily="49" charset="-120"/>
              <a:cs typeface="儷黑 Pro"/>
            </a:endParaRP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系統化、標準化、一致化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最先進的管理系統</a:t>
            </a:r>
            <a:br>
              <a:rPr lang="zh-Hant" altLang="en-US" dirty="0">
                <a:solidFill>
                  <a:srgbClr val="042555"/>
                </a:solidFill>
                <a:latin typeface="華康儷中黑" panose="020B0509000000000000" pitchFamily="49" charset="-120"/>
                <a:ea typeface="華康儷中黑" panose="020B0509000000000000" pitchFamily="49" charset="-120"/>
                <a:cs typeface="儷黑 Pro"/>
              </a:rPr>
            </a:b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商品陳列與行銷工具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標準化的訓練系統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可擁有多個業務地點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日益增高的知名度 </a:t>
            </a:r>
          </a:p>
        </p:txBody>
      </p:sp>
      <p:sp>
        <p:nvSpPr>
          <p:cNvPr id="9" name="TextBox 8"/>
          <p:cNvSpPr txBox="1"/>
          <p:nvPr/>
        </p:nvSpPr>
        <p:spPr>
          <a:xfrm>
            <a:off x="277760" y="3960540"/>
            <a:ext cx="3502152" cy="2336024"/>
          </a:xfrm>
          <a:prstGeom prst="rect">
            <a:avLst/>
          </a:prstGeom>
          <a:noFill/>
        </p:spPr>
        <p:txBody>
          <a:bodyPr wrap="square" rtlCol="0">
            <a:spAutoFit/>
          </a:bodyPr>
          <a:lstStyle/>
          <a:p>
            <a:pPr defTabSz="457200">
              <a:tabLst>
                <a:tab pos="114300" algn="l"/>
              </a:tabLst>
            </a:pPr>
            <a:r>
              <a:rPr lang="zh-Hant" altLang="en-US" b="1" u="sng" dirty="0">
                <a:solidFill>
                  <a:srgbClr val="129AC2"/>
                </a:solidFill>
                <a:latin typeface="華康儷中黑" panose="020B0509000000000000" pitchFamily="49" charset="-120"/>
                <a:ea typeface="華康儷中黑" panose="020B0509000000000000" pitchFamily="49" charset="-120"/>
                <a:cs typeface="儷黑 Pro"/>
              </a:rPr>
              <a:t>與連鎖事業不同之處：</a:t>
            </a:r>
          </a:p>
          <a:p>
            <a:pPr defTabSz="457200">
              <a:tabLst>
                <a:tab pos="114300" algn="l"/>
              </a:tabLst>
            </a:pPr>
            <a:endParaRPr lang="en-US" sz="900" b="1" u="sng" dirty="0">
              <a:solidFill>
                <a:srgbClr val="129AC2"/>
              </a:solidFill>
              <a:latin typeface="華康儷中黑" panose="020B0509000000000000" pitchFamily="49" charset="-120"/>
              <a:ea typeface="華康儷中黑" panose="020B0509000000000000" pitchFamily="49" charset="-120"/>
              <a:cs typeface="儷黑 Pro"/>
            </a:endParaRP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無需繳付連鎖權利金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無需繳付月費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沒有地域限制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可兼職創業，時間彈性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創業成本低 </a:t>
            </a:r>
          </a:p>
          <a:p>
            <a:pPr defTabSz="457200">
              <a:lnSpc>
                <a:spcPct val="110000"/>
              </a:lnSpc>
            </a:pPr>
            <a:r>
              <a:rPr lang="en-US" altLang="zh-Hant" dirty="0">
                <a:solidFill>
                  <a:srgbClr val="042555"/>
                </a:solidFill>
                <a:latin typeface="華康儷中黑" panose="020B0509000000000000" pitchFamily="49" charset="-120"/>
                <a:ea typeface="華康儷中黑" panose="020B0509000000000000" pitchFamily="49" charset="-120"/>
                <a:cs typeface="儷黑 Pro"/>
              </a:rPr>
              <a:t>•</a:t>
            </a:r>
            <a:r>
              <a:rPr lang="zh-Hant" altLang="en-US" dirty="0">
                <a:solidFill>
                  <a:srgbClr val="042555"/>
                </a:solidFill>
                <a:latin typeface="華康儷中黑" panose="020B0509000000000000" pitchFamily="49" charset="-120"/>
                <a:ea typeface="華康儷中黑" panose="020B0509000000000000" pitchFamily="49" charset="-120"/>
                <a:cs typeface="儷黑 Pro"/>
              </a:rPr>
              <a:t>低風險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075" y="212019"/>
            <a:ext cx="8449887" cy="686611"/>
          </a:xfrm>
          <a:prstGeom prst="rect">
            <a:avLst/>
          </a:prstGeom>
        </p:spPr>
      </p:pic>
      <p:sp>
        <p:nvSpPr>
          <p:cNvPr id="7" name="TextBox 6"/>
          <p:cNvSpPr txBox="1"/>
          <p:nvPr/>
        </p:nvSpPr>
        <p:spPr>
          <a:xfrm>
            <a:off x="5886076" y="1336700"/>
            <a:ext cx="3456384" cy="2308324"/>
          </a:xfrm>
          <a:prstGeom prst="rect">
            <a:avLst/>
          </a:prstGeom>
          <a:noFill/>
        </p:spPr>
        <p:txBody>
          <a:bodyPr wrap="square" rtlCol="0">
            <a:spAutoFit/>
          </a:bodyPr>
          <a:lstStyle/>
          <a:p>
            <a:pPr defTabSz="457200">
              <a:tabLst>
                <a:tab pos="114300" algn="l"/>
              </a:tabLst>
            </a:pPr>
            <a:r>
              <a:rPr lang="en-US" sz="1600" u="sng" dirty="0">
                <a:solidFill>
                  <a:srgbClr val="129AC2"/>
                </a:solidFill>
                <a:cs typeface="Arial"/>
              </a:rPr>
              <a:t>LIKE A FRANCHISE:</a:t>
            </a:r>
          </a:p>
          <a:p>
            <a:pPr defTabSz="457200"/>
            <a:r>
              <a:rPr lang="en-US" sz="1600" dirty="0">
                <a:solidFill>
                  <a:srgbClr val="042555"/>
                </a:solidFill>
                <a:cs typeface="Arial"/>
              </a:rPr>
              <a:t>• Systemization, standardization, uniformity</a:t>
            </a:r>
          </a:p>
          <a:p>
            <a:pPr defTabSz="457200"/>
            <a:r>
              <a:rPr lang="en-US" sz="1600" dirty="0">
                <a:solidFill>
                  <a:srgbClr val="042555"/>
                </a:solidFill>
                <a:cs typeface="Arial"/>
              </a:rPr>
              <a:t>• State-of-the-art management systems</a:t>
            </a:r>
            <a:br>
              <a:rPr lang="en-US" sz="1600" dirty="0">
                <a:solidFill>
                  <a:srgbClr val="042555"/>
                </a:solidFill>
                <a:cs typeface="Arial"/>
              </a:rPr>
            </a:br>
            <a:r>
              <a:rPr lang="en-US" sz="1600" dirty="0">
                <a:solidFill>
                  <a:srgbClr val="042555"/>
                </a:solidFill>
                <a:cs typeface="Arial"/>
              </a:rPr>
              <a:t>• Merchandising and marketing tools</a:t>
            </a:r>
          </a:p>
          <a:p>
            <a:pPr defTabSz="457200"/>
            <a:r>
              <a:rPr lang="en-US" sz="1600" dirty="0">
                <a:solidFill>
                  <a:srgbClr val="042555"/>
                </a:solidFill>
                <a:cs typeface="Arial"/>
              </a:rPr>
              <a:t>• Standardized training systems</a:t>
            </a:r>
          </a:p>
          <a:p>
            <a:pPr defTabSz="457200"/>
            <a:r>
              <a:rPr lang="en-US" sz="1600" dirty="0">
                <a:solidFill>
                  <a:srgbClr val="042555"/>
                </a:solidFill>
                <a:cs typeface="Arial"/>
              </a:rPr>
              <a:t>• Potential tax advantages</a:t>
            </a:r>
          </a:p>
          <a:p>
            <a:pPr defTabSz="457200"/>
            <a:r>
              <a:rPr lang="en-US" sz="1600" dirty="0">
                <a:solidFill>
                  <a:srgbClr val="042555"/>
                </a:solidFill>
                <a:cs typeface="Arial"/>
              </a:rPr>
              <a:t>• Growing visibility</a:t>
            </a:r>
          </a:p>
        </p:txBody>
      </p:sp>
      <p:sp>
        <p:nvSpPr>
          <p:cNvPr id="10" name="TextBox 9"/>
          <p:cNvSpPr txBox="1"/>
          <p:nvPr/>
        </p:nvSpPr>
        <p:spPr>
          <a:xfrm>
            <a:off x="5903759" y="4176613"/>
            <a:ext cx="3383360" cy="1815882"/>
          </a:xfrm>
          <a:prstGeom prst="rect">
            <a:avLst/>
          </a:prstGeom>
          <a:noFill/>
        </p:spPr>
        <p:txBody>
          <a:bodyPr wrap="square" rtlCol="0">
            <a:spAutoFit/>
          </a:bodyPr>
          <a:lstStyle/>
          <a:p>
            <a:pPr defTabSz="457200">
              <a:tabLst>
                <a:tab pos="114300" algn="l"/>
              </a:tabLst>
            </a:pPr>
            <a:r>
              <a:rPr lang="en-US" sz="1600" u="sng" dirty="0">
                <a:solidFill>
                  <a:srgbClr val="129AC2"/>
                </a:solidFill>
                <a:cs typeface="Arial"/>
              </a:rPr>
              <a:t>UNLIKE A FRANCHISE:</a:t>
            </a:r>
          </a:p>
          <a:p>
            <a:pPr defTabSz="457200"/>
            <a:r>
              <a:rPr lang="en-US" sz="1600" dirty="0">
                <a:solidFill>
                  <a:srgbClr val="042555"/>
                </a:solidFill>
                <a:cs typeface="Arial"/>
              </a:rPr>
              <a:t>• No franchise fees </a:t>
            </a:r>
          </a:p>
          <a:p>
            <a:pPr defTabSz="457200"/>
            <a:r>
              <a:rPr lang="en-US" sz="1600" dirty="0">
                <a:solidFill>
                  <a:srgbClr val="042555"/>
                </a:solidFill>
                <a:cs typeface="Arial"/>
              </a:rPr>
              <a:t>• No monthly royalties</a:t>
            </a:r>
          </a:p>
          <a:p>
            <a:pPr defTabSz="457200"/>
            <a:r>
              <a:rPr lang="en-US" sz="1600" dirty="0">
                <a:solidFill>
                  <a:srgbClr val="042555"/>
                </a:solidFill>
                <a:cs typeface="Arial"/>
              </a:rPr>
              <a:t>• No territorial restrictions</a:t>
            </a:r>
          </a:p>
          <a:p>
            <a:pPr defTabSz="457200"/>
            <a:r>
              <a:rPr lang="en-US" sz="1600" dirty="0">
                <a:solidFill>
                  <a:srgbClr val="042555"/>
                </a:solidFill>
                <a:cs typeface="Arial"/>
              </a:rPr>
              <a:t>• Start part time with flexible hours</a:t>
            </a:r>
          </a:p>
          <a:p>
            <a:pPr defTabSz="457200"/>
            <a:r>
              <a:rPr lang="en-US" sz="1600" dirty="0">
                <a:solidFill>
                  <a:srgbClr val="042555"/>
                </a:solidFill>
                <a:cs typeface="Arial"/>
              </a:rPr>
              <a:t>• Minimal startup expenses</a:t>
            </a:r>
          </a:p>
          <a:p>
            <a:pPr defTabSz="457200"/>
            <a:r>
              <a:rPr lang="en-US" sz="1600" dirty="0">
                <a:solidFill>
                  <a:srgbClr val="042555"/>
                </a:solidFill>
                <a:cs typeface="Arial"/>
              </a:rPr>
              <a:t>• Little risk</a:t>
            </a:r>
          </a:p>
        </p:txBody>
      </p:sp>
      <p:sp>
        <p:nvSpPr>
          <p:cNvPr id="11" name="TextBox 10"/>
          <p:cNvSpPr txBox="1"/>
          <p:nvPr/>
        </p:nvSpPr>
        <p:spPr>
          <a:xfrm>
            <a:off x="422574" y="796642"/>
            <a:ext cx="8524056" cy="400110"/>
          </a:xfrm>
          <a:prstGeom prst="rect">
            <a:avLst/>
          </a:prstGeom>
          <a:noFill/>
        </p:spPr>
        <p:txBody>
          <a:bodyPr wrap="square" rtlCol="0">
            <a:spAutoFit/>
          </a:bodyPr>
          <a:lstStyle/>
          <a:p>
            <a:pPr defTabSz="457200">
              <a:tabLst>
                <a:tab pos="114300" algn="l"/>
              </a:tabLst>
            </a:pPr>
            <a:r>
              <a:rPr lang="en-US" sz="2000" b="1" dirty="0">
                <a:solidFill>
                  <a:srgbClr val="129AC2"/>
                </a:solidFill>
                <a:cs typeface="Arial"/>
              </a:rPr>
              <a:t>The </a:t>
            </a:r>
            <a:r>
              <a:rPr lang="en-US" sz="2000" b="1" dirty="0" err="1">
                <a:solidFill>
                  <a:srgbClr val="129AC2"/>
                </a:solidFill>
                <a:cs typeface="Arial"/>
              </a:rPr>
              <a:t>UnFranchise</a:t>
            </a:r>
            <a:r>
              <a:rPr lang="en-US" sz="2000" b="1" dirty="0">
                <a:solidFill>
                  <a:srgbClr val="129AC2"/>
                </a:solidFill>
                <a:cs typeface="Arial"/>
              </a:rPr>
              <a:t> Business – A 2 To 3 Year Plan</a:t>
            </a:r>
          </a:p>
        </p:txBody>
      </p:sp>
    </p:spTree>
    <p:extLst>
      <p:ext uri="{BB962C8B-B14F-4D97-AF65-F5344CB8AC3E}">
        <p14:creationId xmlns:p14="http://schemas.microsoft.com/office/powerpoint/2010/main" val="16763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descr="isotonixLogo_0312.png"/>
          <p:cNvPicPr>
            <a:picLocks noChangeAspect="1"/>
          </p:cNvPicPr>
          <p:nvPr/>
        </p:nvPicPr>
        <p:blipFill>
          <a:blip r:embed="rId2" cstate="screen"/>
          <a:srcRect/>
          <a:stretch>
            <a:fillRect/>
          </a:stretch>
        </p:blipFill>
        <p:spPr>
          <a:xfrm>
            <a:off x="414586" y="908720"/>
            <a:ext cx="1872208" cy="842021"/>
          </a:xfrm>
          <a:prstGeom prst="rect">
            <a:avLst/>
          </a:prstGeom>
        </p:spPr>
      </p:pic>
      <p:pic>
        <p:nvPicPr>
          <p:cNvPr id="4" name="Picture 3" descr="Skintelligence_0313.png"/>
          <p:cNvPicPr>
            <a:picLocks noChangeAspect="1"/>
          </p:cNvPicPr>
          <p:nvPr/>
        </p:nvPicPr>
        <p:blipFill>
          <a:blip r:embed="rId3" cstate="screen"/>
          <a:stretch>
            <a:fillRect/>
          </a:stretch>
        </p:blipFill>
        <p:spPr>
          <a:xfrm>
            <a:off x="304479" y="2187493"/>
            <a:ext cx="2160239" cy="336286"/>
          </a:xfrm>
          <a:prstGeom prst="rect">
            <a:avLst/>
          </a:prstGeom>
        </p:spPr>
      </p:pic>
      <p:pic>
        <p:nvPicPr>
          <p:cNvPr id="5" name="Picture 4" descr="VitaShield_0313.png"/>
          <p:cNvPicPr>
            <a:picLocks noChangeAspect="1"/>
          </p:cNvPicPr>
          <p:nvPr/>
        </p:nvPicPr>
        <p:blipFill>
          <a:blip r:embed="rId4" cstate="screen"/>
          <a:stretch>
            <a:fillRect/>
          </a:stretch>
        </p:blipFill>
        <p:spPr>
          <a:xfrm>
            <a:off x="360041" y="3074820"/>
            <a:ext cx="1907703" cy="639187"/>
          </a:xfrm>
          <a:prstGeom prst="rect">
            <a:avLst/>
          </a:prstGeom>
        </p:spPr>
      </p:pic>
      <p:pic>
        <p:nvPicPr>
          <p:cNvPr id="6" name="Picture 5" descr="StealthRadarShield_031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512" y="4289989"/>
            <a:ext cx="2011680" cy="327410"/>
          </a:xfrm>
          <a:prstGeom prst="rect">
            <a:avLst/>
          </a:prstGeom>
        </p:spPr>
      </p:pic>
      <p:pic>
        <p:nvPicPr>
          <p:cNvPr id="7" name="Picture 6" descr="UltimateAlo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9683" y="1155628"/>
            <a:ext cx="1920240" cy="260180"/>
          </a:xfrm>
          <a:prstGeom prst="rect">
            <a:avLst/>
          </a:prstGeom>
        </p:spPr>
      </p:pic>
      <p:pic>
        <p:nvPicPr>
          <p:cNvPr id="8" name="Picture 7" descr="Pentaxy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26866" y="2128305"/>
            <a:ext cx="1758268" cy="304416"/>
          </a:xfrm>
          <a:prstGeom prst="rect">
            <a:avLst/>
          </a:prstGeom>
        </p:spPr>
      </p:pic>
      <p:pic>
        <p:nvPicPr>
          <p:cNvPr id="9" name="Picture 8" descr="SnapLogo_0312_3900x3300.png"/>
          <p:cNvPicPr>
            <a:picLocks noChangeAspect="1"/>
          </p:cNvPicPr>
          <p:nvPr/>
        </p:nvPicPr>
        <p:blipFill>
          <a:blip r:embed="rId8" cstate="screen"/>
          <a:stretch>
            <a:fillRect/>
          </a:stretch>
        </p:blipFill>
        <p:spPr>
          <a:xfrm>
            <a:off x="2967817" y="2819082"/>
            <a:ext cx="1172135" cy="991807"/>
          </a:xfrm>
          <a:prstGeom prst="rect">
            <a:avLst/>
          </a:prstGeom>
        </p:spPr>
      </p:pic>
      <p:pic>
        <p:nvPicPr>
          <p:cNvPr id="10" name="Picture 9" descr="CellularLaboratories_031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8690" y="4174481"/>
            <a:ext cx="1759294" cy="504056"/>
          </a:xfrm>
          <a:prstGeom prst="rect">
            <a:avLst/>
          </a:prstGeom>
        </p:spPr>
      </p:pic>
      <p:pic>
        <p:nvPicPr>
          <p:cNvPr id="11" name="Picture 10" descr="MightAMinsSpectrum_Logo_Black.png"/>
          <p:cNvPicPr>
            <a:picLocks noChangeAspect="1"/>
          </p:cNvPicPr>
          <p:nvPr/>
        </p:nvPicPr>
        <p:blipFill>
          <a:blip r:embed="rId10" cstate="screen"/>
          <a:stretch>
            <a:fillRect/>
          </a:stretch>
        </p:blipFill>
        <p:spPr>
          <a:xfrm>
            <a:off x="2795042" y="4962544"/>
            <a:ext cx="1475656" cy="811611"/>
          </a:xfrm>
          <a:prstGeom prst="rect">
            <a:avLst/>
          </a:prstGeom>
        </p:spPr>
      </p:pic>
      <p:pic>
        <p:nvPicPr>
          <p:cNvPr id="12" name="Picture 11" descr="HK_ENG_heartHealthLogo_0312.png"/>
          <p:cNvPicPr>
            <a:picLocks noChangeAspect="1"/>
          </p:cNvPicPr>
          <p:nvPr/>
        </p:nvPicPr>
        <p:blipFill>
          <a:blip r:embed="rId11" cstate="screen"/>
          <a:stretch>
            <a:fillRect/>
          </a:stretch>
        </p:blipFill>
        <p:spPr>
          <a:xfrm>
            <a:off x="4860032" y="1083619"/>
            <a:ext cx="1623237" cy="648072"/>
          </a:xfrm>
          <a:prstGeom prst="rect">
            <a:avLst/>
          </a:prstGeom>
        </p:spPr>
      </p:pic>
      <p:pic>
        <p:nvPicPr>
          <p:cNvPr id="13" name="Picture 12" descr="TimelessPrescription_0313.png"/>
          <p:cNvPicPr>
            <a:picLocks noChangeAspect="1"/>
          </p:cNvPicPr>
          <p:nvPr/>
        </p:nvPicPr>
        <p:blipFill>
          <a:blip r:embed="rId12" cstate="screen"/>
          <a:stretch>
            <a:fillRect/>
          </a:stretch>
        </p:blipFill>
        <p:spPr>
          <a:xfrm>
            <a:off x="4950746" y="1856656"/>
            <a:ext cx="1440160" cy="825958"/>
          </a:xfrm>
          <a:prstGeom prst="rect">
            <a:avLst/>
          </a:prstGeom>
        </p:spPr>
      </p:pic>
      <p:pic>
        <p:nvPicPr>
          <p:cNvPr id="14" name="Picture 13" descr="PureH2O.png"/>
          <p:cNvPicPr>
            <a:picLocks noChangeAspect="1"/>
          </p:cNvPicPr>
          <p:nvPr/>
        </p:nvPicPr>
        <p:blipFill>
          <a:blip r:embed="rId13" cstate="screen"/>
          <a:srcRect/>
          <a:stretch>
            <a:fillRect/>
          </a:stretch>
        </p:blipFill>
        <p:spPr>
          <a:xfrm>
            <a:off x="4854246" y="2980357"/>
            <a:ext cx="1589962" cy="827713"/>
          </a:xfrm>
          <a:prstGeom prst="rect">
            <a:avLst/>
          </a:prstGeom>
        </p:spPr>
      </p:pic>
      <p:pic>
        <p:nvPicPr>
          <p:cNvPr id="15" name="Picture 14" descr="MotivesByLorenRidinger_0313.png"/>
          <p:cNvPicPr>
            <a:picLocks noChangeAspect="1"/>
          </p:cNvPicPr>
          <p:nvPr/>
        </p:nvPicPr>
        <p:blipFill>
          <a:blip r:embed="rId14" cstate="screen"/>
          <a:stretch>
            <a:fillRect/>
          </a:stretch>
        </p:blipFill>
        <p:spPr>
          <a:xfrm>
            <a:off x="4864224" y="4139686"/>
            <a:ext cx="1656184" cy="525321"/>
          </a:xfrm>
          <a:prstGeom prst="rect">
            <a:avLst/>
          </a:prstGeom>
        </p:spPr>
      </p:pic>
      <p:pic>
        <p:nvPicPr>
          <p:cNvPr id="16" name="Picture 15" descr="CompleteGreens.png"/>
          <p:cNvPicPr>
            <a:picLocks noChangeAspect="1"/>
          </p:cNvPicPr>
          <p:nvPr/>
        </p:nvPicPr>
        <p:blipFill>
          <a:blip r:embed="rId15" cstate="screen"/>
          <a:stretch>
            <a:fillRect/>
          </a:stretch>
        </p:blipFill>
        <p:spPr>
          <a:xfrm>
            <a:off x="4705206" y="5038690"/>
            <a:ext cx="1959218" cy="648072"/>
          </a:xfrm>
          <a:prstGeom prst="rect">
            <a:avLst/>
          </a:prstGeom>
        </p:spPr>
      </p:pic>
      <p:pic>
        <p:nvPicPr>
          <p:cNvPr id="17" name="Picture 16" descr="nutriClean_0313.png"/>
          <p:cNvPicPr>
            <a:picLocks noChangeAspect="1"/>
          </p:cNvPicPr>
          <p:nvPr/>
        </p:nvPicPr>
        <p:blipFill>
          <a:blip r:embed="rId16" cstate="screen"/>
          <a:stretch>
            <a:fillRect/>
          </a:stretch>
        </p:blipFill>
        <p:spPr>
          <a:xfrm>
            <a:off x="7010707" y="924919"/>
            <a:ext cx="1584176" cy="822270"/>
          </a:xfrm>
          <a:prstGeom prst="rect">
            <a:avLst/>
          </a:prstGeom>
        </p:spPr>
      </p:pic>
      <p:pic>
        <p:nvPicPr>
          <p:cNvPr id="18" name="Picture 17" descr="RoyalSpa.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938699" y="2160068"/>
            <a:ext cx="1656184" cy="363711"/>
          </a:xfrm>
          <a:prstGeom prst="rect">
            <a:avLst/>
          </a:prstGeom>
        </p:spPr>
      </p:pic>
      <p:pic>
        <p:nvPicPr>
          <p:cNvPr id="19" name="Picture 18" descr="WebCenter2013.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794683" y="3174641"/>
            <a:ext cx="2025789" cy="436887"/>
          </a:xfrm>
          <a:prstGeom prst="rect">
            <a:avLst/>
          </a:prstGeom>
        </p:spPr>
      </p:pic>
      <p:pic>
        <p:nvPicPr>
          <p:cNvPr id="20" name="Picture 19" descr="TLSnew_140417.png"/>
          <p:cNvPicPr>
            <a:picLocks noChangeAspect="1"/>
          </p:cNvPicPr>
          <p:nvPr/>
        </p:nvPicPr>
        <p:blipFill>
          <a:blip r:embed="rId19" cstate="screen"/>
          <a:stretch>
            <a:fillRect/>
          </a:stretch>
        </p:blipFill>
        <p:spPr>
          <a:xfrm>
            <a:off x="7298739" y="3845437"/>
            <a:ext cx="1066802" cy="1033274"/>
          </a:xfrm>
          <a:prstGeom prst="rect">
            <a:avLst/>
          </a:prstGeom>
        </p:spPr>
      </p:pic>
      <p:pic>
        <p:nvPicPr>
          <p:cNvPr id="21" name="Picture 20" descr="Fixx_0313.png"/>
          <p:cNvPicPr>
            <a:picLocks noChangeAspect="1"/>
          </p:cNvPicPr>
          <p:nvPr/>
        </p:nvPicPr>
        <p:blipFill>
          <a:blip r:embed="rId20" cstate="screen"/>
          <a:stretch>
            <a:fillRect/>
          </a:stretch>
        </p:blipFill>
        <p:spPr>
          <a:xfrm>
            <a:off x="7139865" y="5092732"/>
            <a:ext cx="1408480" cy="578419"/>
          </a:xfrm>
          <a:prstGeom prst="rect">
            <a:avLst/>
          </a:prstGeom>
        </p:spPr>
      </p:pic>
      <p:pic>
        <p:nvPicPr>
          <p:cNvPr id="22" name="Picture 21" descr="Prime_PNG.png"/>
          <p:cNvPicPr>
            <a:picLocks noChangeAspect="1"/>
          </p:cNvPicPr>
          <p:nvPr/>
        </p:nvPicPr>
        <p:blipFill>
          <a:blip r:embed="rId21" cstate="screen"/>
          <a:stretch>
            <a:fillRect/>
          </a:stretch>
        </p:blipFill>
        <p:spPr>
          <a:xfrm>
            <a:off x="467544" y="5229087"/>
            <a:ext cx="1722124" cy="402337"/>
          </a:xfrm>
          <a:prstGeom prst="rect">
            <a:avLst/>
          </a:prstGeom>
        </p:spPr>
      </p:pic>
      <p:pic>
        <p:nvPicPr>
          <p:cNvPr id="23" name="Picture 22" descr="Lumiere_130128.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99728" y="5973032"/>
            <a:ext cx="1762100" cy="624320"/>
          </a:xfrm>
          <a:prstGeom prst="rect">
            <a:avLst/>
          </a:prstGeom>
        </p:spPr>
      </p:pic>
      <p:pic>
        <p:nvPicPr>
          <p:cNvPr id="24" name="Picture 23" descr="Curcumin_PNG.pn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643922" y="6051634"/>
            <a:ext cx="1755652" cy="545593"/>
          </a:xfrm>
          <a:prstGeom prst="rect">
            <a:avLst/>
          </a:prstGeom>
        </p:spPr>
      </p:pic>
      <p:pic>
        <p:nvPicPr>
          <p:cNvPr id="25" name="Picture 24" descr="DNAMiraclesNatural_PNG.png"/>
          <p:cNvPicPr>
            <a:picLocks noChangeAspect="1"/>
          </p:cNvPicPr>
          <p:nvPr/>
        </p:nvPicPr>
        <p:blipFill>
          <a:blip r:embed="rId24" cstate="screen"/>
          <a:stretch>
            <a:fillRect/>
          </a:stretch>
        </p:blipFill>
        <p:spPr>
          <a:xfrm>
            <a:off x="5292080" y="5730206"/>
            <a:ext cx="656251" cy="1052736"/>
          </a:xfrm>
          <a:prstGeom prst="rect">
            <a:avLst/>
          </a:prstGeom>
        </p:spPr>
      </p:pic>
      <p:pic>
        <p:nvPicPr>
          <p:cNvPr id="26" name="Picture 25" descr="PetHealth.png"/>
          <p:cNvPicPr>
            <a:picLocks noChangeAspect="1"/>
          </p:cNvPicPr>
          <p:nvPr/>
        </p:nvPicPr>
        <p:blipFill>
          <a:blip r:embed="rId25" cstate="screen"/>
          <a:stretch>
            <a:fillRect/>
          </a:stretch>
        </p:blipFill>
        <p:spPr>
          <a:xfrm>
            <a:off x="7155893" y="5933782"/>
            <a:ext cx="1341021" cy="689230"/>
          </a:xfrm>
          <a:prstGeom prst="rect">
            <a:avLst/>
          </a:prstGeom>
        </p:spPr>
      </p:pic>
      <p:sp>
        <p:nvSpPr>
          <p:cNvPr id="29" name="Rectangle 1027"/>
          <p:cNvSpPr txBox="1">
            <a:spLocks noChangeArrowheads="1"/>
          </p:cNvSpPr>
          <p:nvPr/>
        </p:nvSpPr>
        <p:spPr bwMode="auto">
          <a:xfrm>
            <a:off x="539552" y="116632"/>
            <a:ext cx="8153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Trebuchet MS" panose="020B0603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pPr>
            <a:r>
              <a:rPr lang="zh-TW" altLang="en-US" sz="3200" kern="0" dirty="0" smtClean="0">
                <a:solidFill>
                  <a:srgbClr val="0070C0"/>
                </a:solidFill>
                <a:latin typeface="華康儷中黑" panose="020B0509000000000000" pitchFamily="49" charset="-120"/>
                <a:ea typeface="華康儷中黑" panose="020B0509000000000000" pitchFamily="49" charset="-120"/>
                <a:cs typeface="ＭＳ Ｐゴシック" pitchFamily="34" charset="-128"/>
              </a:rPr>
              <a:t>美安香港獨家品牌</a:t>
            </a:r>
            <a:endParaRPr lang="en-US" altLang="zh-TW" sz="3200" kern="0" dirty="0" smtClean="0">
              <a:solidFill>
                <a:srgbClr val="0070C0"/>
              </a:solidFill>
              <a:latin typeface="華康儷中黑" panose="020B0509000000000000" pitchFamily="49" charset="-120"/>
              <a:ea typeface="華康儷中黑" panose="020B0509000000000000" pitchFamily="49" charset="-120"/>
              <a:cs typeface="ＭＳ Ｐゴシック" pitchFamily="34" charset="-128"/>
            </a:endParaRPr>
          </a:p>
          <a:p>
            <a:pPr>
              <a:lnSpc>
                <a:spcPct val="90000"/>
              </a:lnSpc>
            </a:pPr>
            <a:r>
              <a:rPr lang="en-US" altLang="zh-TW" sz="2800" kern="0" dirty="0" err="1">
                <a:solidFill>
                  <a:srgbClr val="0070C0"/>
                </a:solidFill>
                <a:latin typeface="Calibri" panose="020F0502020204030204" pitchFamily="34" charset="0"/>
                <a:ea typeface="華康儷中黑" panose="020B0509000000000000" pitchFamily="49" charset="-120"/>
                <a:cs typeface="ＭＳ Ｐゴシック" pitchFamily="34" charset="-128"/>
              </a:rPr>
              <a:t>m</a:t>
            </a:r>
            <a:r>
              <a:rPr lang="en-US" altLang="zh-TW" sz="2800" kern="0" dirty="0" err="1" smtClean="0">
                <a:solidFill>
                  <a:srgbClr val="0070C0"/>
                </a:solidFill>
                <a:latin typeface="Calibri" panose="020F0502020204030204" pitchFamily="34" charset="0"/>
                <a:ea typeface="華康儷中黑" panose="020B0509000000000000" pitchFamily="49" charset="-120"/>
                <a:cs typeface="ＭＳ Ｐゴシック" pitchFamily="34" charset="-128"/>
              </a:rPr>
              <a:t>hk</a:t>
            </a:r>
            <a:r>
              <a:rPr lang="en-US" altLang="zh-TW" sz="2800" kern="0" dirty="0" smtClean="0">
                <a:solidFill>
                  <a:srgbClr val="0070C0"/>
                </a:solidFill>
                <a:latin typeface="Calibri" panose="020F0502020204030204" pitchFamily="34" charset="0"/>
                <a:ea typeface="華康儷中黑" panose="020B0509000000000000" pitchFamily="49" charset="-120"/>
                <a:cs typeface="ＭＳ Ｐゴシック" pitchFamily="34" charset="-128"/>
              </a:rPr>
              <a:t> exclusive brands</a:t>
            </a:r>
            <a:endParaRPr lang="zh-TW" altLang="en-US" sz="2800" kern="0" dirty="0" smtClean="0">
              <a:solidFill>
                <a:srgbClr val="0070C0"/>
              </a:solidFill>
              <a:latin typeface="Calibri" panose="020F0502020204030204" pitchFamily="34" charset="0"/>
              <a:ea typeface="華康儷中黑" panose="020B0509000000000000" pitchFamily="49" charset="-120"/>
              <a:cs typeface="ＭＳ Ｐゴシック" pitchFamily="34" charset="-128"/>
            </a:endParaRPr>
          </a:p>
        </p:txBody>
      </p:sp>
    </p:spTree>
    <p:extLst>
      <p:ext uri="{BB962C8B-B14F-4D97-AF65-F5344CB8AC3E}">
        <p14:creationId xmlns:p14="http://schemas.microsoft.com/office/powerpoint/2010/main" val="337520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idx="4294967295"/>
          </p:nvPr>
        </p:nvSpPr>
        <p:spPr>
          <a:xfrm>
            <a:off x="137484" y="260648"/>
            <a:ext cx="5184576" cy="1219200"/>
          </a:xfrm>
        </p:spPr>
        <p:txBody>
          <a:bodyPr anchor="t">
            <a:normAutofit fontScale="90000"/>
          </a:bodyPr>
          <a:lstStyle/>
          <a:p>
            <a:pPr algn="l">
              <a:lnSpc>
                <a:spcPct val="90000"/>
              </a:lnSpc>
            </a:pPr>
            <a:r>
              <a:rPr lang="zh-TW" altLang="en-US" sz="4000" dirty="0" smtClean="0">
                <a:solidFill>
                  <a:schemeClr val="accent1">
                    <a:lumMod val="50000"/>
                  </a:schemeClr>
                </a:solidFill>
                <a:latin typeface="Calibri" panose="020F0502020204030204" pitchFamily="34" charset="0"/>
                <a:ea typeface="華康儷中黑" panose="020B0509000000000000" pitchFamily="49" charset="-120"/>
              </a:rPr>
              <a:t>垂直行銷組織架構</a:t>
            </a:r>
            <a:r>
              <a:rPr lang="en-US" altLang="zh-TW" sz="4000" b="1" dirty="0" smtClean="0">
                <a:solidFill>
                  <a:schemeClr val="accent1">
                    <a:lumMod val="50000"/>
                  </a:schemeClr>
                </a:solidFill>
                <a:latin typeface="Calibri" panose="020F0502020204030204" pitchFamily="34" charset="0"/>
                <a:ea typeface="華康儷中黑" panose="020B0509000000000000" pitchFamily="49" charset="-120"/>
              </a:rPr>
              <a:t/>
            </a:r>
            <a:br>
              <a:rPr lang="en-US" altLang="zh-TW" sz="4000" b="1" dirty="0" smtClean="0">
                <a:solidFill>
                  <a:schemeClr val="accent1">
                    <a:lumMod val="50000"/>
                  </a:schemeClr>
                </a:solidFill>
                <a:latin typeface="Calibri" panose="020F0502020204030204" pitchFamily="34" charset="0"/>
                <a:ea typeface="華康儷中黑" panose="020B0509000000000000" pitchFamily="49" charset="-120"/>
              </a:rPr>
            </a:br>
            <a:r>
              <a:rPr lang="en-US" altLang="zh-TW" sz="3100" b="1" dirty="0" smtClean="0">
                <a:solidFill>
                  <a:schemeClr val="accent1">
                    <a:lumMod val="50000"/>
                  </a:schemeClr>
                </a:solidFill>
                <a:latin typeface="Calibri" panose="020F0502020204030204" pitchFamily="34" charset="0"/>
                <a:ea typeface="華康儷中黑" panose="020B0509000000000000" pitchFamily="49" charset="-120"/>
              </a:rPr>
              <a:t>Vertical Marketing Organization Structure</a:t>
            </a:r>
            <a:endParaRPr lang="zh-TW" altLang="en-US" sz="3100" b="1" dirty="0" smtClean="0">
              <a:solidFill>
                <a:schemeClr val="accent1">
                  <a:lumMod val="50000"/>
                </a:schemeClr>
              </a:solidFill>
              <a:latin typeface="Calibri" panose="020F0502020204030204" pitchFamily="34" charset="0"/>
              <a:ea typeface="華康儷中黑" panose="020B0509000000000000" pitchFamily="49" charset="-120"/>
            </a:endParaRPr>
          </a:p>
        </p:txBody>
      </p:sp>
      <p:grpSp>
        <p:nvGrpSpPr>
          <p:cNvPr id="2" name="Group 12"/>
          <p:cNvGrpSpPr>
            <a:grpSpLocks/>
          </p:cNvGrpSpPr>
          <p:nvPr/>
        </p:nvGrpSpPr>
        <p:grpSpPr bwMode="auto">
          <a:xfrm>
            <a:off x="5337329" y="2394230"/>
            <a:ext cx="152400" cy="533400"/>
            <a:chOff x="3216" y="1296"/>
            <a:chExt cx="96" cy="336"/>
          </a:xfrm>
        </p:grpSpPr>
        <p:sp>
          <p:nvSpPr>
            <p:cNvPr id="156744" name="Line 13"/>
            <p:cNvSpPr>
              <a:spLocks noChangeShapeType="1"/>
            </p:cNvSpPr>
            <p:nvPr/>
          </p:nvSpPr>
          <p:spPr bwMode="auto">
            <a:xfrm>
              <a:off x="3216" y="1632"/>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45" name="Line 14"/>
            <p:cNvSpPr>
              <a:spLocks noChangeShapeType="1"/>
            </p:cNvSpPr>
            <p:nvPr/>
          </p:nvSpPr>
          <p:spPr bwMode="auto">
            <a:xfrm flipV="1">
              <a:off x="3312" y="1296"/>
              <a:ext cx="0" cy="33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3" name="Group 15"/>
          <p:cNvGrpSpPr>
            <a:grpSpLocks/>
          </p:cNvGrpSpPr>
          <p:nvPr/>
        </p:nvGrpSpPr>
        <p:grpSpPr bwMode="auto">
          <a:xfrm>
            <a:off x="6861329" y="2394230"/>
            <a:ext cx="152400" cy="533400"/>
            <a:chOff x="4176" y="1296"/>
            <a:chExt cx="96" cy="336"/>
          </a:xfrm>
        </p:grpSpPr>
        <p:sp>
          <p:nvSpPr>
            <p:cNvPr id="156742" name="Line 16"/>
            <p:cNvSpPr>
              <a:spLocks noChangeShapeType="1"/>
            </p:cNvSpPr>
            <p:nvPr/>
          </p:nvSpPr>
          <p:spPr bwMode="auto">
            <a:xfrm>
              <a:off x="4176" y="1632"/>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43" name="Line 17"/>
            <p:cNvSpPr>
              <a:spLocks noChangeShapeType="1"/>
            </p:cNvSpPr>
            <p:nvPr/>
          </p:nvSpPr>
          <p:spPr bwMode="auto">
            <a:xfrm flipV="1">
              <a:off x="4176" y="1296"/>
              <a:ext cx="0" cy="33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4" name="Group 18"/>
          <p:cNvGrpSpPr>
            <a:grpSpLocks/>
          </p:cNvGrpSpPr>
          <p:nvPr/>
        </p:nvGrpSpPr>
        <p:grpSpPr bwMode="auto">
          <a:xfrm>
            <a:off x="5337329" y="2394230"/>
            <a:ext cx="381000" cy="1752600"/>
            <a:chOff x="3216" y="1296"/>
            <a:chExt cx="240" cy="1104"/>
          </a:xfrm>
        </p:grpSpPr>
        <p:sp>
          <p:nvSpPr>
            <p:cNvPr id="156737" name="Line 19"/>
            <p:cNvSpPr>
              <a:spLocks noChangeShapeType="1"/>
            </p:cNvSpPr>
            <p:nvPr/>
          </p:nvSpPr>
          <p:spPr bwMode="auto">
            <a:xfrm>
              <a:off x="3216" y="2400"/>
              <a:ext cx="19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8" name="Line 20"/>
            <p:cNvSpPr>
              <a:spLocks noChangeShapeType="1"/>
            </p:cNvSpPr>
            <p:nvPr/>
          </p:nvSpPr>
          <p:spPr bwMode="auto">
            <a:xfrm flipV="1">
              <a:off x="3408" y="1296"/>
              <a:ext cx="0" cy="1104"/>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9" name="Line 21"/>
            <p:cNvSpPr>
              <a:spLocks noChangeShapeType="1"/>
            </p:cNvSpPr>
            <p:nvPr/>
          </p:nvSpPr>
          <p:spPr bwMode="auto">
            <a:xfrm>
              <a:off x="3216" y="2352"/>
              <a:ext cx="24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40" name="Line 22"/>
            <p:cNvSpPr>
              <a:spLocks noChangeShapeType="1"/>
            </p:cNvSpPr>
            <p:nvPr/>
          </p:nvSpPr>
          <p:spPr bwMode="auto">
            <a:xfrm flipV="1">
              <a:off x="3456" y="1692"/>
              <a:ext cx="0" cy="662"/>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41" name="Line 23"/>
            <p:cNvSpPr>
              <a:spLocks noChangeShapeType="1"/>
            </p:cNvSpPr>
            <p:nvPr/>
          </p:nvSpPr>
          <p:spPr bwMode="auto">
            <a:xfrm flipH="1">
              <a:off x="3216" y="1698"/>
              <a:ext cx="240" cy="0"/>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5" name="Group 24"/>
          <p:cNvGrpSpPr>
            <a:grpSpLocks/>
          </p:cNvGrpSpPr>
          <p:nvPr/>
        </p:nvGrpSpPr>
        <p:grpSpPr bwMode="auto">
          <a:xfrm>
            <a:off x="6632729" y="2394230"/>
            <a:ext cx="381000" cy="1752600"/>
            <a:chOff x="4032" y="1296"/>
            <a:chExt cx="240" cy="1104"/>
          </a:xfrm>
        </p:grpSpPr>
        <p:sp>
          <p:nvSpPr>
            <p:cNvPr id="156732" name="Line 25"/>
            <p:cNvSpPr>
              <a:spLocks noChangeShapeType="1"/>
            </p:cNvSpPr>
            <p:nvPr/>
          </p:nvSpPr>
          <p:spPr bwMode="auto">
            <a:xfrm flipH="1">
              <a:off x="4080" y="2400"/>
              <a:ext cx="19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3" name="Line 26"/>
            <p:cNvSpPr>
              <a:spLocks noChangeShapeType="1"/>
            </p:cNvSpPr>
            <p:nvPr/>
          </p:nvSpPr>
          <p:spPr bwMode="auto">
            <a:xfrm flipV="1">
              <a:off x="4080" y="1296"/>
              <a:ext cx="0" cy="1104"/>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4" name="Line 27"/>
            <p:cNvSpPr>
              <a:spLocks noChangeShapeType="1"/>
            </p:cNvSpPr>
            <p:nvPr/>
          </p:nvSpPr>
          <p:spPr bwMode="auto">
            <a:xfrm flipH="1">
              <a:off x="4032" y="2352"/>
              <a:ext cx="24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5" name="Line 28"/>
            <p:cNvSpPr>
              <a:spLocks noChangeShapeType="1"/>
            </p:cNvSpPr>
            <p:nvPr/>
          </p:nvSpPr>
          <p:spPr bwMode="auto">
            <a:xfrm flipV="1">
              <a:off x="4032" y="1692"/>
              <a:ext cx="0" cy="662"/>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6" name="Line 29"/>
            <p:cNvSpPr>
              <a:spLocks noChangeShapeType="1"/>
            </p:cNvSpPr>
            <p:nvPr/>
          </p:nvSpPr>
          <p:spPr bwMode="auto">
            <a:xfrm>
              <a:off x="4032" y="1698"/>
              <a:ext cx="240" cy="0"/>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6" name="Group 30"/>
          <p:cNvGrpSpPr>
            <a:grpSpLocks/>
          </p:cNvGrpSpPr>
          <p:nvPr/>
        </p:nvGrpSpPr>
        <p:grpSpPr bwMode="auto">
          <a:xfrm>
            <a:off x="5337329" y="2394230"/>
            <a:ext cx="609600" cy="2971800"/>
            <a:chOff x="3216" y="1296"/>
            <a:chExt cx="384" cy="1872"/>
          </a:xfrm>
        </p:grpSpPr>
        <p:sp>
          <p:nvSpPr>
            <p:cNvPr id="156724" name="Line 31"/>
            <p:cNvSpPr>
              <a:spLocks noChangeShapeType="1"/>
            </p:cNvSpPr>
            <p:nvPr/>
          </p:nvSpPr>
          <p:spPr bwMode="auto">
            <a:xfrm>
              <a:off x="3216" y="3168"/>
              <a:ext cx="288"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5" name="Line 32"/>
            <p:cNvSpPr>
              <a:spLocks noChangeShapeType="1"/>
            </p:cNvSpPr>
            <p:nvPr/>
          </p:nvSpPr>
          <p:spPr bwMode="auto">
            <a:xfrm flipV="1">
              <a:off x="3504" y="1296"/>
              <a:ext cx="0" cy="1872"/>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6" name="Line 33"/>
            <p:cNvSpPr>
              <a:spLocks noChangeShapeType="1"/>
            </p:cNvSpPr>
            <p:nvPr/>
          </p:nvSpPr>
          <p:spPr bwMode="auto">
            <a:xfrm>
              <a:off x="3216" y="3120"/>
              <a:ext cx="336"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7" name="Line 34"/>
            <p:cNvSpPr>
              <a:spLocks noChangeShapeType="1"/>
            </p:cNvSpPr>
            <p:nvPr/>
          </p:nvSpPr>
          <p:spPr bwMode="auto">
            <a:xfrm flipV="1">
              <a:off x="3552" y="1824"/>
              <a:ext cx="0" cy="1298"/>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8" name="Line 35"/>
            <p:cNvSpPr>
              <a:spLocks noChangeShapeType="1"/>
            </p:cNvSpPr>
            <p:nvPr/>
          </p:nvSpPr>
          <p:spPr bwMode="auto">
            <a:xfrm flipH="1">
              <a:off x="3216" y="1824"/>
              <a:ext cx="336"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9" name="Line 36"/>
            <p:cNvSpPr>
              <a:spLocks noChangeShapeType="1"/>
            </p:cNvSpPr>
            <p:nvPr/>
          </p:nvSpPr>
          <p:spPr bwMode="auto">
            <a:xfrm flipH="1">
              <a:off x="3216" y="2496"/>
              <a:ext cx="384"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0" name="Line 37"/>
            <p:cNvSpPr>
              <a:spLocks noChangeShapeType="1"/>
            </p:cNvSpPr>
            <p:nvPr/>
          </p:nvSpPr>
          <p:spPr bwMode="auto">
            <a:xfrm flipV="1">
              <a:off x="3600" y="2496"/>
              <a:ext cx="0" cy="576"/>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31" name="Line 38"/>
            <p:cNvSpPr>
              <a:spLocks noChangeShapeType="1"/>
            </p:cNvSpPr>
            <p:nvPr/>
          </p:nvSpPr>
          <p:spPr bwMode="auto">
            <a:xfrm>
              <a:off x="3216" y="3072"/>
              <a:ext cx="384"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7" name="Group 39"/>
          <p:cNvGrpSpPr>
            <a:grpSpLocks/>
          </p:cNvGrpSpPr>
          <p:nvPr/>
        </p:nvGrpSpPr>
        <p:grpSpPr bwMode="auto">
          <a:xfrm>
            <a:off x="6404129" y="2394230"/>
            <a:ext cx="609600" cy="2971800"/>
            <a:chOff x="3888" y="1296"/>
            <a:chExt cx="384" cy="1872"/>
          </a:xfrm>
        </p:grpSpPr>
        <p:sp>
          <p:nvSpPr>
            <p:cNvPr id="156716" name="Line 40"/>
            <p:cNvSpPr>
              <a:spLocks noChangeShapeType="1"/>
            </p:cNvSpPr>
            <p:nvPr/>
          </p:nvSpPr>
          <p:spPr bwMode="auto">
            <a:xfrm>
              <a:off x="3984" y="3168"/>
              <a:ext cx="288"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7" name="Line 41"/>
            <p:cNvSpPr>
              <a:spLocks noChangeShapeType="1"/>
            </p:cNvSpPr>
            <p:nvPr/>
          </p:nvSpPr>
          <p:spPr bwMode="auto">
            <a:xfrm flipV="1">
              <a:off x="3984" y="1296"/>
              <a:ext cx="0" cy="1872"/>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8" name="Line 42"/>
            <p:cNvSpPr>
              <a:spLocks noChangeShapeType="1"/>
            </p:cNvSpPr>
            <p:nvPr/>
          </p:nvSpPr>
          <p:spPr bwMode="auto">
            <a:xfrm flipH="1">
              <a:off x="3936" y="3120"/>
              <a:ext cx="336"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9" name="Line 43"/>
            <p:cNvSpPr>
              <a:spLocks noChangeShapeType="1"/>
            </p:cNvSpPr>
            <p:nvPr/>
          </p:nvSpPr>
          <p:spPr bwMode="auto">
            <a:xfrm flipV="1">
              <a:off x="3936" y="1824"/>
              <a:ext cx="0" cy="1298"/>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0" name="Line 44"/>
            <p:cNvSpPr>
              <a:spLocks noChangeShapeType="1"/>
            </p:cNvSpPr>
            <p:nvPr/>
          </p:nvSpPr>
          <p:spPr bwMode="auto">
            <a:xfrm>
              <a:off x="3936" y="1824"/>
              <a:ext cx="336"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1" name="Line 45"/>
            <p:cNvSpPr>
              <a:spLocks noChangeShapeType="1"/>
            </p:cNvSpPr>
            <p:nvPr/>
          </p:nvSpPr>
          <p:spPr bwMode="auto">
            <a:xfrm>
              <a:off x="3888" y="2496"/>
              <a:ext cx="384"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2" name="Line 46"/>
            <p:cNvSpPr>
              <a:spLocks noChangeShapeType="1"/>
            </p:cNvSpPr>
            <p:nvPr/>
          </p:nvSpPr>
          <p:spPr bwMode="auto">
            <a:xfrm flipV="1">
              <a:off x="3888" y="2496"/>
              <a:ext cx="0" cy="576"/>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23" name="Line 47"/>
            <p:cNvSpPr>
              <a:spLocks noChangeShapeType="1"/>
            </p:cNvSpPr>
            <p:nvPr/>
          </p:nvSpPr>
          <p:spPr bwMode="auto">
            <a:xfrm>
              <a:off x="3888" y="3072"/>
              <a:ext cx="384"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8" name="Group 48"/>
          <p:cNvGrpSpPr>
            <a:grpSpLocks/>
          </p:cNvGrpSpPr>
          <p:nvPr/>
        </p:nvGrpSpPr>
        <p:grpSpPr bwMode="auto">
          <a:xfrm>
            <a:off x="3508529" y="1937030"/>
            <a:ext cx="1295400" cy="4495800"/>
            <a:chOff x="2064" y="1008"/>
            <a:chExt cx="816" cy="2832"/>
          </a:xfrm>
        </p:grpSpPr>
        <p:sp>
          <p:nvSpPr>
            <p:cNvPr id="156704" name="Line 49"/>
            <p:cNvSpPr>
              <a:spLocks noChangeShapeType="1"/>
            </p:cNvSpPr>
            <p:nvPr/>
          </p:nvSpPr>
          <p:spPr bwMode="auto">
            <a:xfrm>
              <a:off x="2208" y="3840"/>
              <a:ext cx="144"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5" name="Line 50"/>
            <p:cNvSpPr>
              <a:spLocks noChangeShapeType="1"/>
            </p:cNvSpPr>
            <p:nvPr/>
          </p:nvSpPr>
          <p:spPr bwMode="auto">
            <a:xfrm flipV="1">
              <a:off x="2208" y="1008"/>
              <a:ext cx="0" cy="2832"/>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6" name="Line 51"/>
            <p:cNvSpPr>
              <a:spLocks noChangeShapeType="1"/>
            </p:cNvSpPr>
            <p:nvPr/>
          </p:nvSpPr>
          <p:spPr bwMode="auto">
            <a:xfrm flipH="1">
              <a:off x="2160" y="3792"/>
              <a:ext cx="192"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7" name="Line 52"/>
            <p:cNvSpPr>
              <a:spLocks noChangeShapeType="1"/>
            </p:cNvSpPr>
            <p:nvPr/>
          </p:nvSpPr>
          <p:spPr bwMode="auto">
            <a:xfrm flipV="1">
              <a:off x="2160" y="1776"/>
              <a:ext cx="0" cy="2018"/>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8" name="Line 53"/>
            <p:cNvSpPr>
              <a:spLocks noChangeShapeType="1"/>
            </p:cNvSpPr>
            <p:nvPr/>
          </p:nvSpPr>
          <p:spPr bwMode="auto">
            <a:xfrm>
              <a:off x="2160" y="1776"/>
              <a:ext cx="480"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9" name="Line 54"/>
            <p:cNvSpPr>
              <a:spLocks noChangeShapeType="1"/>
            </p:cNvSpPr>
            <p:nvPr/>
          </p:nvSpPr>
          <p:spPr bwMode="auto">
            <a:xfrm>
              <a:off x="2112" y="2448"/>
              <a:ext cx="528"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0" name="Line 55"/>
            <p:cNvSpPr>
              <a:spLocks noChangeShapeType="1"/>
            </p:cNvSpPr>
            <p:nvPr/>
          </p:nvSpPr>
          <p:spPr bwMode="auto">
            <a:xfrm flipV="1">
              <a:off x="2112" y="2448"/>
              <a:ext cx="0" cy="1296"/>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1" name="Line 56"/>
            <p:cNvSpPr>
              <a:spLocks noChangeShapeType="1"/>
            </p:cNvSpPr>
            <p:nvPr/>
          </p:nvSpPr>
          <p:spPr bwMode="auto">
            <a:xfrm>
              <a:off x="2112" y="3744"/>
              <a:ext cx="240"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2" name="Line 57"/>
            <p:cNvSpPr>
              <a:spLocks noChangeShapeType="1"/>
            </p:cNvSpPr>
            <p:nvPr/>
          </p:nvSpPr>
          <p:spPr bwMode="auto">
            <a:xfrm>
              <a:off x="2208" y="1008"/>
              <a:ext cx="672"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3" name="Line 58"/>
            <p:cNvSpPr>
              <a:spLocks noChangeShapeType="1"/>
            </p:cNvSpPr>
            <p:nvPr/>
          </p:nvSpPr>
          <p:spPr bwMode="auto">
            <a:xfrm flipV="1">
              <a:off x="2064" y="3168"/>
              <a:ext cx="0" cy="528"/>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4" name="Line 59"/>
            <p:cNvSpPr>
              <a:spLocks noChangeShapeType="1"/>
            </p:cNvSpPr>
            <p:nvPr/>
          </p:nvSpPr>
          <p:spPr bwMode="auto">
            <a:xfrm>
              <a:off x="2064" y="3696"/>
              <a:ext cx="288"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15" name="Line 60"/>
            <p:cNvSpPr>
              <a:spLocks noChangeShapeType="1"/>
            </p:cNvSpPr>
            <p:nvPr/>
          </p:nvSpPr>
          <p:spPr bwMode="auto">
            <a:xfrm>
              <a:off x="2064" y="3168"/>
              <a:ext cx="528"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grpSp>
        <p:nvGrpSpPr>
          <p:cNvPr id="9" name="Group 61"/>
          <p:cNvGrpSpPr>
            <a:grpSpLocks/>
          </p:cNvGrpSpPr>
          <p:nvPr/>
        </p:nvGrpSpPr>
        <p:grpSpPr bwMode="auto">
          <a:xfrm>
            <a:off x="7928129" y="1937030"/>
            <a:ext cx="685800" cy="4495800"/>
            <a:chOff x="4848" y="1008"/>
            <a:chExt cx="432" cy="2832"/>
          </a:xfrm>
        </p:grpSpPr>
        <p:sp>
          <p:nvSpPr>
            <p:cNvPr id="156692" name="Line 62"/>
            <p:cNvSpPr>
              <a:spLocks noChangeShapeType="1"/>
            </p:cNvSpPr>
            <p:nvPr/>
          </p:nvSpPr>
          <p:spPr bwMode="auto">
            <a:xfrm flipH="1">
              <a:off x="4944" y="3840"/>
              <a:ext cx="336"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3" name="Line 63"/>
            <p:cNvSpPr>
              <a:spLocks noChangeShapeType="1"/>
            </p:cNvSpPr>
            <p:nvPr/>
          </p:nvSpPr>
          <p:spPr bwMode="auto">
            <a:xfrm flipV="1">
              <a:off x="5280" y="1008"/>
              <a:ext cx="0" cy="2832"/>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4" name="Line 64"/>
            <p:cNvSpPr>
              <a:spLocks noChangeShapeType="1"/>
            </p:cNvSpPr>
            <p:nvPr/>
          </p:nvSpPr>
          <p:spPr bwMode="auto">
            <a:xfrm>
              <a:off x="4944" y="3792"/>
              <a:ext cx="288"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5" name="Line 65"/>
            <p:cNvSpPr>
              <a:spLocks noChangeShapeType="1"/>
            </p:cNvSpPr>
            <p:nvPr/>
          </p:nvSpPr>
          <p:spPr bwMode="auto">
            <a:xfrm flipV="1">
              <a:off x="5232" y="1776"/>
              <a:ext cx="0" cy="2018"/>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6" name="Line 66"/>
            <p:cNvSpPr>
              <a:spLocks noChangeShapeType="1"/>
            </p:cNvSpPr>
            <p:nvPr/>
          </p:nvSpPr>
          <p:spPr bwMode="auto">
            <a:xfrm flipH="1">
              <a:off x="4848" y="1776"/>
              <a:ext cx="384"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7" name="Line 67"/>
            <p:cNvSpPr>
              <a:spLocks noChangeShapeType="1"/>
            </p:cNvSpPr>
            <p:nvPr/>
          </p:nvSpPr>
          <p:spPr bwMode="auto">
            <a:xfrm flipH="1">
              <a:off x="4848" y="2448"/>
              <a:ext cx="336"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8" name="Line 68"/>
            <p:cNvSpPr>
              <a:spLocks noChangeShapeType="1"/>
            </p:cNvSpPr>
            <p:nvPr/>
          </p:nvSpPr>
          <p:spPr bwMode="auto">
            <a:xfrm flipV="1">
              <a:off x="5184" y="2448"/>
              <a:ext cx="0" cy="1296"/>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699" name="Line 69"/>
            <p:cNvSpPr>
              <a:spLocks noChangeShapeType="1"/>
            </p:cNvSpPr>
            <p:nvPr/>
          </p:nvSpPr>
          <p:spPr bwMode="auto">
            <a:xfrm flipH="1">
              <a:off x="4944" y="3744"/>
              <a:ext cx="240"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0" name="Line 70"/>
            <p:cNvSpPr>
              <a:spLocks noChangeShapeType="1"/>
            </p:cNvSpPr>
            <p:nvPr/>
          </p:nvSpPr>
          <p:spPr bwMode="auto">
            <a:xfrm flipH="1">
              <a:off x="5136" y="1008"/>
              <a:ext cx="144"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1" name="Line 71"/>
            <p:cNvSpPr>
              <a:spLocks noChangeShapeType="1"/>
            </p:cNvSpPr>
            <p:nvPr/>
          </p:nvSpPr>
          <p:spPr bwMode="auto">
            <a:xfrm flipV="1">
              <a:off x="5136" y="3168"/>
              <a:ext cx="0" cy="528"/>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2" name="Line 72"/>
            <p:cNvSpPr>
              <a:spLocks noChangeShapeType="1"/>
            </p:cNvSpPr>
            <p:nvPr/>
          </p:nvSpPr>
          <p:spPr bwMode="auto">
            <a:xfrm flipH="1">
              <a:off x="4944" y="3696"/>
              <a:ext cx="192" cy="0"/>
            </a:xfrm>
            <a:prstGeom prst="line">
              <a:avLst/>
            </a:prstGeom>
            <a:noFill/>
            <a:ln w="19050">
              <a:solidFill>
                <a:srgbClr val="FBCF1A"/>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sp>
          <p:nvSpPr>
            <p:cNvPr id="156703" name="Line 73"/>
            <p:cNvSpPr>
              <a:spLocks noChangeShapeType="1"/>
            </p:cNvSpPr>
            <p:nvPr/>
          </p:nvSpPr>
          <p:spPr bwMode="auto">
            <a:xfrm flipH="1">
              <a:off x="4896" y="3168"/>
              <a:ext cx="240" cy="0"/>
            </a:xfrm>
            <a:prstGeom prst="line">
              <a:avLst/>
            </a:prstGeom>
            <a:noFill/>
            <a:ln w="19050">
              <a:solidFill>
                <a:srgbClr val="FBCF1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HK" altLang="en-US">
                <a:solidFill>
                  <a:srgbClr val="000000"/>
                </a:solidFill>
              </a:endParaRPr>
            </a:p>
          </p:txBody>
        </p:sp>
      </p:grpSp>
      <p:pic>
        <p:nvPicPr>
          <p:cNvPr id="183362" name="Picture 66" descr="Ver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9742" y="2697443"/>
            <a:ext cx="968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3" name="Picture 67" descr="Vert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02604" y="2697443"/>
            <a:ext cx="968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4" name="Picture 68" descr="Vert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9742" y="3765830"/>
            <a:ext cx="96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5" name="Picture 69" descr="Vert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61329" y="3765830"/>
            <a:ext cx="1050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6" name="Picture 70" descr="Vert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19742" y="4794530"/>
            <a:ext cx="968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7" name="Picture 71" descr="Vert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02604" y="4794530"/>
            <a:ext cx="968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8" name="Picture 72" descr="Vert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13354" y="5785130"/>
            <a:ext cx="15811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69" name="Picture 73" descr="Vert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04129" y="5785130"/>
            <a:ext cx="15811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0" name="Picture 76" descr="Creative Services:Users:billyl:Desktop:HK_ENG&amp;CH_secondLookPowerpointPresentations_10312008:my creations:Vert1.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43629" y="565430"/>
            <a:ext cx="32131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10"/>
          <p:cNvSpPr txBox="1">
            <a:spLocks noChangeArrowheads="1"/>
          </p:cNvSpPr>
          <p:nvPr/>
        </p:nvSpPr>
        <p:spPr bwMode="auto">
          <a:xfrm>
            <a:off x="179512" y="1989415"/>
            <a:ext cx="318239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77800" algn="l"/>
              </a:tabLst>
              <a:defRPr sz="2400">
                <a:solidFill>
                  <a:schemeClr val="tx1"/>
                </a:solidFill>
                <a:latin typeface="Arial" pitchFamily="34" charset="0"/>
                <a:ea typeface="ＭＳ Ｐゴシック" pitchFamily="34" charset="-128"/>
              </a:defRPr>
            </a:lvl1pPr>
            <a:lvl2pPr marL="742950" indent="-285750">
              <a:tabLst>
                <a:tab pos="177800" algn="l"/>
              </a:tabLst>
              <a:defRPr sz="2400">
                <a:solidFill>
                  <a:schemeClr val="tx1"/>
                </a:solidFill>
                <a:latin typeface="Arial" pitchFamily="34" charset="0"/>
                <a:ea typeface="ＭＳ Ｐゴシック" pitchFamily="34" charset="-128"/>
              </a:defRPr>
            </a:lvl2pPr>
            <a:lvl3pPr marL="1143000" indent="-228600">
              <a:tabLst>
                <a:tab pos="177800" algn="l"/>
              </a:tabLst>
              <a:defRPr sz="2400">
                <a:solidFill>
                  <a:schemeClr val="tx1"/>
                </a:solidFill>
                <a:latin typeface="Arial" pitchFamily="34" charset="0"/>
                <a:ea typeface="ＭＳ Ｐゴシック" pitchFamily="34" charset="-128"/>
              </a:defRPr>
            </a:lvl3pPr>
            <a:lvl4pPr marL="1600200" indent="-228600">
              <a:tabLst>
                <a:tab pos="177800" algn="l"/>
              </a:tabLst>
              <a:defRPr sz="2400">
                <a:solidFill>
                  <a:schemeClr val="tx1"/>
                </a:solidFill>
                <a:latin typeface="Arial" pitchFamily="34" charset="0"/>
                <a:ea typeface="ＭＳ Ｐゴシック" pitchFamily="34" charset="-128"/>
              </a:defRPr>
            </a:lvl4pPr>
            <a:lvl5pPr marL="2057400" indent="-228600">
              <a:tabLst>
                <a:tab pos="1778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778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778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778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77800" algn="l"/>
              </a:tabLst>
              <a:defRPr sz="2400">
                <a:solidFill>
                  <a:schemeClr val="tx1"/>
                </a:solidFill>
                <a:latin typeface="Arial" pitchFamily="34" charset="0"/>
                <a:ea typeface="ＭＳ Ｐゴシック" pitchFamily="34" charset="-128"/>
              </a:defRPr>
            </a:lvl9pPr>
          </a:lstStyle>
          <a:p>
            <a:r>
              <a:rPr lang="en-GB" altLang="zh-TW" sz="2200" dirty="0">
                <a:solidFill>
                  <a:srgbClr val="000000"/>
                </a:solidFill>
                <a:latin typeface="Calibri" panose="020F0502020204030204" pitchFamily="34" charset="0"/>
                <a:ea typeface="華康儷中黑" panose="020B0509000000000000" pitchFamily="49" charset="-120"/>
              </a:rPr>
              <a:t>• </a:t>
            </a:r>
            <a:r>
              <a:rPr lang="zh-TW" altLang="en-US" sz="2200" dirty="0">
                <a:solidFill>
                  <a:srgbClr val="000000"/>
                </a:solidFill>
                <a:latin typeface="Calibri" panose="020F0502020204030204" pitchFamily="34" charset="0"/>
                <a:ea typeface="華康儷中黑" panose="020B0509000000000000" pitchFamily="49" charset="-120"/>
              </a:rPr>
              <a:t>集結眾人的努力</a:t>
            </a:r>
            <a:endParaRPr lang="en-GB" altLang="ja-JP" sz="2200" dirty="0">
              <a:solidFill>
                <a:srgbClr val="000000"/>
              </a:solidFill>
              <a:latin typeface="Calibri" panose="020F0502020204030204" pitchFamily="34" charset="0"/>
              <a:ea typeface="華康儷中黑" panose="020B0509000000000000" pitchFamily="49" charset="-120"/>
            </a:endParaRPr>
          </a:p>
          <a:p>
            <a:pPr>
              <a:lnSpc>
                <a:spcPct val="50000"/>
              </a:lnSpc>
            </a:pPr>
            <a:endParaRPr lang="en-GB" altLang="zh-HK" sz="2200" dirty="0">
              <a:solidFill>
                <a:srgbClr val="000000"/>
              </a:solidFill>
              <a:latin typeface="Calibri" panose="020F0502020204030204" pitchFamily="34" charset="0"/>
              <a:ea typeface="華康儷中黑" panose="020B0509000000000000" pitchFamily="49" charset="-120"/>
            </a:endParaRPr>
          </a:p>
          <a:p>
            <a:r>
              <a:rPr lang="en-GB" altLang="zh-TW" sz="2200" dirty="0">
                <a:solidFill>
                  <a:srgbClr val="000000"/>
                </a:solidFill>
                <a:latin typeface="Calibri" panose="020F0502020204030204" pitchFamily="34" charset="0"/>
                <a:ea typeface="華康儷中黑" panose="020B0509000000000000" pitchFamily="49" charset="-120"/>
              </a:rPr>
              <a:t>• </a:t>
            </a:r>
            <a:r>
              <a:rPr lang="zh-TW" altLang="en-US" sz="2200" dirty="0">
                <a:solidFill>
                  <a:srgbClr val="000000"/>
                </a:solidFill>
                <a:latin typeface="Calibri" panose="020F0502020204030204" pitchFamily="34" charset="0"/>
                <a:ea typeface="華康儷中黑" panose="020B0509000000000000" pitchFamily="49" charset="-120"/>
              </a:rPr>
              <a:t>鼓勵團隊合作／支援</a:t>
            </a:r>
            <a:endParaRPr lang="en-GB" altLang="ja-JP" sz="2200" dirty="0">
              <a:solidFill>
                <a:srgbClr val="000000"/>
              </a:solidFill>
              <a:latin typeface="Calibri" panose="020F0502020204030204" pitchFamily="34" charset="0"/>
              <a:ea typeface="華康儷中黑" panose="020B0509000000000000" pitchFamily="49" charset="-120"/>
            </a:endParaRPr>
          </a:p>
          <a:p>
            <a:pPr>
              <a:lnSpc>
                <a:spcPct val="50000"/>
              </a:lnSpc>
            </a:pPr>
            <a:endParaRPr lang="en-GB" altLang="zh-HK" sz="2200" dirty="0">
              <a:solidFill>
                <a:srgbClr val="000000"/>
              </a:solidFill>
              <a:latin typeface="Calibri" panose="020F0502020204030204" pitchFamily="34" charset="0"/>
              <a:ea typeface="華康儷中黑" panose="020B0509000000000000" pitchFamily="49" charset="-120"/>
            </a:endParaRPr>
          </a:p>
          <a:p>
            <a:r>
              <a:rPr lang="en-GB" altLang="zh-TW" sz="2200" dirty="0">
                <a:solidFill>
                  <a:srgbClr val="000000"/>
                </a:solidFill>
                <a:latin typeface="Calibri" panose="020F0502020204030204" pitchFamily="34" charset="0"/>
                <a:ea typeface="華康儷中黑" panose="020B0509000000000000" pitchFamily="49" charset="-120"/>
              </a:rPr>
              <a:t>• </a:t>
            </a:r>
            <a:r>
              <a:rPr lang="zh-TW" altLang="en-US" sz="2200" dirty="0">
                <a:solidFill>
                  <a:srgbClr val="000000"/>
                </a:solidFill>
                <a:latin typeface="Calibri" panose="020F0502020204030204" pitchFamily="34" charset="0"/>
                <a:ea typeface="華康儷中黑" panose="020B0509000000000000" pitchFamily="49" charset="-120"/>
              </a:rPr>
              <a:t>人人皆享</a:t>
            </a:r>
            <a:r>
              <a:rPr lang="en-US" altLang="ja-JP" sz="2200" dirty="0">
                <a:solidFill>
                  <a:srgbClr val="000000"/>
                </a:solidFill>
                <a:latin typeface="Calibri" panose="020F0502020204030204" pitchFamily="34" charset="0"/>
                <a:ea typeface="華康儷中黑" panose="020B0509000000000000" pitchFamily="49" charset="-120"/>
              </a:rPr>
              <a:t>100%</a:t>
            </a:r>
            <a:r>
              <a:rPr lang="zh-TW" altLang="en-US" sz="2200" dirty="0">
                <a:solidFill>
                  <a:srgbClr val="000000"/>
                </a:solidFill>
                <a:latin typeface="Calibri" panose="020F0502020204030204" pitchFamily="34" charset="0"/>
                <a:ea typeface="華康儷中黑" panose="020B0509000000000000" pitchFamily="49" charset="-120"/>
              </a:rPr>
              <a:t>的銷售和</a:t>
            </a:r>
            <a:r>
              <a:rPr lang="zh-TW" altLang="en-US" sz="2200" dirty="0" smtClean="0">
                <a:solidFill>
                  <a:srgbClr val="000000"/>
                </a:solidFill>
                <a:latin typeface="Calibri" panose="020F0502020204030204" pitchFamily="34" charset="0"/>
                <a:ea typeface="華康儷中黑" panose="020B0509000000000000" pitchFamily="49" charset="-120"/>
              </a:rPr>
              <a:t>業績成果</a:t>
            </a:r>
            <a:endParaRPr lang="en-US" altLang="zh-TW" sz="2200" dirty="0" smtClean="0">
              <a:solidFill>
                <a:srgbClr val="000000"/>
              </a:solidFill>
              <a:latin typeface="Calibri" panose="020F0502020204030204" pitchFamily="34" charset="0"/>
              <a:ea typeface="華康儷中黑" panose="020B0509000000000000" pitchFamily="49" charset="-120"/>
            </a:endParaRPr>
          </a:p>
          <a:p>
            <a:endParaRPr lang="en-US" altLang="ja-JP" sz="2000" dirty="0" smtClean="0">
              <a:solidFill>
                <a:srgbClr val="000000"/>
              </a:solidFill>
              <a:latin typeface="Calibri" panose="020F0502020204030204" pitchFamily="34" charset="0"/>
              <a:ea typeface="華康儷中黑" panose="020B0509000000000000" pitchFamily="49" charset="-120"/>
            </a:endParaRPr>
          </a:p>
          <a:p>
            <a:r>
              <a:rPr lang="en-GB" altLang="en-US" sz="1800" dirty="0" smtClean="0">
                <a:solidFill>
                  <a:srgbClr val="000000"/>
                </a:solidFill>
                <a:latin typeface="Calibri" panose="020F0502020204030204" pitchFamily="34" charset="0"/>
                <a:ea typeface="華康儷中黑" panose="020B0509000000000000" pitchFamily="49" charset="-120"/>
              </a:rPr>
              <a:t>• </a:t>
            </a:r>
            <a:r>
              <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rPr>
              <a:t>Compounding efforts</a:t>
            </a:r>
          </a:p>
          <a:p>
            <a:pPr>
              <a:lnSpc>
                <a:spcPct val="50000"/>
              </a:lnSpc>
            </a:pPr>
            <a:endPar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endParaRPr>
          </a:p>
          <a:p>
            <a:r>
              <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rPr>
              <a:t>• Encourages teamwork</a:t>
            </a:r>
            <a:br>
              <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rPr>
            </a:br>
            <a:r>
              <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rPr>
              <a:t>	and support</a:t>
            </a:r>
          </a:p>
          <a:p>
            <a:pPr>
              <a:lnSpc>
                <a:spcPct val="50000"/>
              </a:lnSpc>
            </a:pPr>
            <a:endPar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endParaRPr>
          </a:p>
          <a:p>
            <a:pPr marL="166688" indent="-166688"/>
            <a:r>
              <a:rPr lang="en-GB" altLang="en-US" sz="1800" dirty="0" smtClean="0">
                <a:solidFill>
                  <a:srgbClr val="000000"/>
                </a:solidFill>
                <a:latin typeface="Calibri" panose="020F0502020204030204" pitchFamily="34" charset="0"/>
                <a:ea typeface="華康儷中黑" panose="020B0509000000000000" pitchFamily="49" charset="-120"/>
                <a:cs typeface="Arial" pitchFamily="34" charset="0"/>
              </a:rPr>
              <a:t>• Everyone receives 100% credit for sales and volume generated</a:t>
            </a:r>
            <a:endParaRPr lang="en-GB" altLang="ja-JP" sz="1800" dirty="0">
              <a:solidFill>
                <a:srgbClr val="000000"/>
              </a:solidFill>
              <a:latin typeface="Calibri" panose="020F0502020204030204" pitchFamily="34" charset="0"/>
              <a:ea typeface="華康儷中黑" panose="020B0509000000000000" pitchFamily="49" charset="-120"/>
            </a:endParaRPr>
          </a:p>
        </p:txBody>
      </p:sp>
      <p:pic>
        <p:nvPicPr>
          <p:cNvPr id="75"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141183" y="5907829"/>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96061" y="5978242"/>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57636" y="4984467"/>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10361" y="4911442"/>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105261" y="3903942"/>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96060" y="3917667"/>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67161" y="2867767"/>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72261" y="2867767"/>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962761" y="938723"/>
            <a:ext cx="1073735" cy="76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73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4146"/>
                                        </p:tgtEl>
                                        <p:attrNameLst>
                                          <p:attrName>style.visibility</p:attrName>
                                        </p:attrNameLst>
                                      </p:cBhvr>
                                      <p:to>
                                        <p:strVal val="visible"/>
                                      </p:to>
                                    </p:set>
                                    <p:animEffect transition="in" filter="fade">
                                      <p:cBhvr>
                                        <p:cTn id="7" dur="500"/>
                                        <p:tgtEl>
                                          <p:spTgt spid="774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362"/>
                                        </p:tgtEl>
                                        <p:attrNameLst>
                                          <p:attrName>style.visibility</p:attrName>
                                        </p:attrNameLst>
                                      </p:cBhvr>
                                      <p:to>
                                        <p:strVal val="visible"/>
                                      </p:to>
                                    </p:set>
                                    <p:animEffect transition="in" filter="fade">
                                      <p:cBhvr>
                                        <p:cTn id="15" dur="500"/>
                                        <p:tgtEl>
                                          <p:spTgt spid="18336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3363"/>
                                        </p:tgtEl>
                                        <p:attrNameLst>
                                          <p:attrName>style.visibility</p:attrName>
                                        </p:attrNameLst>
                                      </p:cBhvr>
                                      <p:to>
                                        <p:strVal val="visible"/>
                                      </p:to>
                                    </p:set>
                                    <p:animEffect transition="in" filter="fade">
                                      <p:cBhvr>
                                        <p:cTn id="19" dur="500"/>
                                        <p:tgtEl>
                                          <p:spTgt spid="18336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3364"/>
                                        </p:tgtEl>
                                        <p:attrNameLst>
                                          <p:attrName>style.visibility</p:attrName>
                                        </p:attrNameLst>
                                      </p:cBhvr>
                                      <p:to>
                                        <p:strVal val="visible"/>
                                      </p:to>
                                    </p:set>
                                    <p:animEffect transition="in" filter="fade">
                                      <p:cBhvr>
                                        <p:cTn id="23" dur="500"/>
                                        <p:tgtEl>
                                          <p:spTgt spid="18336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3365"/>
                                        </p:tgtEl>
                                        <p:attrNameLst>
                                          <p:attrName>style.visibility</p:attrName>
                                        </p:attrNameLst>
                                      </p:cBhvr>
                                      <p:to>
                                        <p:strVal val="visible"/>
                                      </p:to>
                                    </p:set>
                                    <p:animEffect transition="in" filter="fade">
                                      <p:cBhvr>
                                        <p:cTn id="27" dur="500"/>
                                        <p:tgtEl>
                                          <p:spTgt spid="18336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3366"/>
                                        </p:tgtEl>
                                        <p:attrNameLst>
                                          <p:attrName>style.visibility</p:attrName>
                                        </p:attrNameLst>
                                      </p:cBhvr>
                                      <p:to>
                                        <p:strVal val="visible"/>
                                      </p:to>
                                    </p:set>
                                    <p:animEffect transition="in" filter="fade">
                                      <p:cBhvr>
                                        <p:cTn id="31" dur="500"/>
                                        <p:tgtEl>
                                          <p:spTgt spid="183366"/>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3367"/>
                                        </p:tgtEl>
                                        <p:attrNameLst>
                                          <p:attrName>style.visibility</p:attrName>
                                        </p:attrNameLst>
                                      </p:cBhvr>
                                      <p:to>
                                        <p:strVal val="visible"/>
                                      </p:to>
                                    </p:set>
                                    <p:animEffect transition="in" filter="fade">
                                      <p:cBhvr>
                                        <p:cTn id="35" dur="500"/>
                                        <p:tgtEl>
                                          <p:spTgt spid="183367"/>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3368"/>
                                        </p:tgtEl>
                                        <p:attrNameLst>
                                          <p:attrName>style.visibility</p:attrName>
                                        </p:attrNameLst>
                                      </p:cBhvr>
                                      <p:to>
                                        <p:strVal val="visible"/>
                                      </p:to>
                                    </p:set>
                                    <p:animEffect transition="in" filter="fade">
                                      <p:cBhvr>
                                        <p:cTn id="39" dur="500"/>
                                        <p:tgtEl>
                                          <p:spTgt spid="183368"/>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3369"/>
                                        </p:tgtEl>
                                        <p:attrNameLst>
                                          <p:attrName>style.visibility</p:attrName>
                                        </p:attrNameLst>
                                      </p:cBhvr>
                                      <p:to>
                                        <p:strVal val="visible"/>
                                      </p:to>
                                    </p:set>
                                    <p:animEffect transition="in" filter="fade">
                                      <p:cBhvr>
                                        <p:cTn id="43" dur="500"/>
                                        <p:tgtEl>
                                          <p:spTgt spid="18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6"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998" y="548088"/>
            <a:ext cx="8669379" cy="6081368"/>
          </a:xfrm>
          <a:prstGeom prst="rect">
            <a:avLst/>
          </a:prstGeom>
        </p:spPr>
      </p:pic>
      <p:sp>
        <p:nvSpPr>
          <p:cNvPr id="7" name="TextBox 6"/>
          <p:cNvSpPr txBox="1"/>
          <p:nvPr/>
        </p:nvSpPr>
        <p:spPr>
          <a:xfrm>
            <a:off x="35496" y="2073622"/>
            <a:ext cx="1676400" cy="923330"/>
          </a:xfrm>
          <a:prstGeom prst="rect">
            <a:avLst/>
          </a:prstGeom>
          <a:solidFill>
            <a:schemeClr val="bg1"/>
          </a:solidFill>
        </p:spPr>
        <p:txBody>
          <a:bodyPr wrap="square">
            <a:spAutoFit/>
          </a:bodyPr>
          <a:lstStyle/>
          <a:p>
            <a:pPr algn="ctr">
              <a:defRPr/>
            </a:pPr>
            <a:r>
              <a:rPr lang="zh-TW" altLang="en-US" b="1" dirty="0">
                <a:solidFill>
                  <a:srgbClr val="14A8D6"/>
                </a:solidFill>
                <a:latin typeface="Calibri" panose="020F0502020204030204" pitchFamily="34" charset="0"/>
                <a:ea typeface="華康儷中黑" pitchFamily="49" charset="-120"/>
                <a:cs typeface="Arial"/>
              </a:rPr>
              <a:t>成立於</a:t>
            </a:r>
            <a:r>
              <a:rPr lang="en-US" altLang="zh-TW" b="1" dirty="0">
                <a:solidFill>
                  <a:srgbClr val="14A8D6"/>
                </a:solidFill>
                <a:latin typeface="Calibri" panose="020F0502020204030204" pitchFamily="34" charset="0"/>
                <a:ea typeface="華康儷中黑" pitchFamily="49" charset="-120"/>
                <a:cs typeface="Arial"/>
              </a:rPr>
              <a:t>1992</a:t>
            </a:r>
            <a:r>
              <a:rPr lang="zh-TW" altLang="en-US" b="1" dirty="0">
                <a:solidFill>
                  <a:srgbClr val="14A8D6"/>
                </a:solidFill>
                <a:latin typeface="Calibri" panose="020F0502020204030204" pitchFamily="34" charset="0"/>
                <a:ea typeface="華康儷中黑" pitchFamily="49" charset="-120"/>
                <a:cs typeface="Arial"/>
              </a:rPr>
              <a:t>年</a:t>
            </a:r>
          </a:p>
          <a:p>
            <a:pPr algn="ctr">
              <a:defRPr/>
            </a:pPr>
            <a:r>
              <a:rPr lang="en-US" altLang="zh-TW" b="1" dirty="0">
                <a:solidFill>
                  <a:srgbClr val="14A8D6"/>
                </a:solidFill>
                <a:latin typeface="Calibri" panose="020F0502020204030204" pitchFamily="34" charset="0"/>
                <a:ea typeface="華康儷中黑" pitchFamily="49" charset="-120"/>
                <a:cs typeface="Arial"/>
              </a:rPr>
              <a:t>FOUNDED </a:t>
            </a:r>
          </a:p>
          <a:p>
            <a:pPr algn="ctr">
              <a:defRPr/>
            </a:pPr>
            <a:r>
              <a:rPr lang="en-US" altLang="zh-TW" b="1" dirty="0">
                <a:solidFill>
                  <a:srgbClr val="14A8D6"/>
                </a:solidFill>
                <a:latin typeface="Calibri" panose="020F0502020204030204" pitchFamily="34" charset="0"/>
                <a:ea typeface="華康儷中黑" pitchFamily="49" charset="-120"/>
                <a:cs typeface="Arial"/>
              </a:rPr>
              <a:t>IN 1992</a:t>
            </a:r>
          </a:p>
        </p:txBody>
      </p:sp>
      <p:sp>
        <p:nvSpPr>
          <p:cNvPr id="8" name="TextBox 7"/>
          <p:cNvSpPr txBox="1"/>
          <p:nvPr/>
        </p:nvSpPr>
        <p:spPr>
          <a:xfrm>
            <a:off x="7512496" y="2187575"/>
            <a:ext cx="1524000" cy="677863"/>
          </a:xfrm>
          <a:prstGeom prst="rect">
            <a:avLst/>
          </a:prstGeom>
          <a:solidFill>
            <a:schemeClr val="bg1"/>
          </a:solidFill>
        </p:spPr>
        <p:txBody>
          <a:bodyPr>
            <a:spAutoFit/>
          </a:bodyPr>
          <a:lstStyle/>
          <a:p>
            <a:pPr algn="ctr">
              <a:defRPr/>
            </a:pPr>
            <a:r>
              <a:rPr lang="zh-TW" altLang="en-US" sz="2000" b="1" dirty="0">
                <a:solidFill>
                  <a:srgbClr val="14A8D6"/>
                </a:solidFill>
                <a:latin typeface="Calibri" panose="020F0502020204030204" pitchFamily="34" charset="0"/>
                <a:ea typeface="華康儷中黑" pitchFamily="49" charset="-120"/>
                <a:cs typeface="Arial"/>
              </a:rPr>
              <a:t>今曰</a:t>
            </a:r>
          </a:p>
          <a:p>
            <a:pPr algn="ctr">
              <a:defRPr/>
            </a:pPr>
            <a:r>
              <a:rPr lang="en-US" altLang="zh-TW" b="1" dirty="0">
                <a:solidFill>
                  <a:srgbClr val="14A8D6"/>
                </a:solidFill>
                <a:latin typeface="Calibri" panose="020F0502020204030204" pitchFamily="34" charset="0"/>
                <a:ea typeface="華康儷中黑" pitchFamily="49" charset="-120"/>
                <a:cs typeface="Arial"/>
              </a:rPr>
              <a:t>TODAY</a:t>
            </a:r>
          </a:p>
        </p:txBody>
      </p:sp>
      <p:sp>
        <p:nvSpPr>
          <p:cNvPr id="9" name="TextBox 8"/>
          <p:cNvSpPr txBox="1"/>
          <p:nvPr/>
        </p:nvSpPr>
        <p:spPr>
          <a:xfrm>
            <a:off x="0" y="3597528"/>
            <a:ext cx="9144000" cy="2523768"/>
          </a:xfrm>
          <a:prstGeom prst="rect">
            <a:avLst/>
          </a:prstGeom>
          <a:solidFill>
            <a:schemeClr val="bg1"/>
          </a:solidFill>
        </p:spPr>
        <p:txBody>
          <a:bodyPr>
            <a:spAutoFit/>
          </a:bodyPr>
          <a:lstStyle/>
          <a:p>
            <a:pPr algn="ctr" defTabSz="457200">
              <a:spcBef>
                <a:spcPts val="600"/>
              </a:spcBef>
              <a:defRPr/>
            </a:pPr>
            <a:r>
              <a:rPr lang="zh-TW" altLang="en-US" sz="3200" b="1" dirty="0">
                <a:solidFill>
                  <a:srgbClr val="14A8D6"/>
                </a:solidFill>
                <a:ea typeface="華康儷中黑" pitchFamily="49" charset="-120"/>
                <a:cs typeface="Arial"/>
              </a:rPr>
              <a:t>美安香港是一間產品分銷及互聯網銷售公司，</a:t>
            </a:r>
            <a:endParaRPr lang="en-US" altLang="zh-TW" sz="3200" b="1" dirty="0">
              <a:solidFill>
                <a:srgbClr val="14A8D6"/>
              </a:solidFill>
              <a:ea typeface="華康儷中黑" pitchFamily="49" charset="-120"/>
              <a:cs typeface="Arial"/>
            </a:endParaRPr>
          </a:p>
          <a:p>
            <a:pPr algn="ctr" defTabSz="457200">
              <a:spcBef>
                <a:spcPts val="600"/>
              </a:spcBef>
              <a:defRPr/>
            </a:pPr>
            <a:r>
              <a:rPr lang="zh-TW" altLang="en-US" sz="3200" b="1" dirty="0">
                <a:solidFill>
                  <a:srgbClr val="14A8D6"/>
                </a:solidFill>
                <a:ea typeface="華康儷中黑" pitchFamily="49" charset="-120"/>
                <a:cs typeface="Arial"/>
              </a:rPr>
              <a:t>專門從事一對一行銷與社交購物</a:t>
            </a:r>
            <a:endParaRPr lang="en-US" altLang="zh-TW" sz="3200" b="1" dirty="0">
              <a:solidFill>
                <a:srgbClr val="14A8D6"/>
              </a:solidFill>
              <a:ea typeface="華康儷中黑" pitchFamily="49" charset="-120"/>
              <a:cs typeface="Arial"/>
            </a:endParaRPr>
          </a:p>
          <a:p>
            <a:pPr algn="ctr" defTabSz="457200">
              <a:spcBef>
                <a:spcPts val="600"/>
              </a:spcBef>
              <a:defRPr/>
            </a:pPr>
            <a:r>
              <a:rPr lang="en-US" altLang="zh-TW" sz="2800" b="1" dirty="0">
                <a:solidFill>
                  <a:srgbClr val="14A8D6"/>
                </a:solidFill>
                <a:latin typeface="Calibri" panose="020F0502020204030204" pitchFamily="34" charset="0"/>
                <a:ea typeface="華康儷中黑" pitchFamily="49" charset="-120"/>
                <a:cs typeface="Arial"/>
              </a:rPr>
              <a:t>Market Hong Kong is a Product Brokerage and Internet Marketing Company that specializes in One-to-One Marketing and Social Shopping.</a:t>
            </a:r>
          </a:p>
        </p:txBody>
      </p:sp>
    </p:spTree>
    <p:extLst>
      <p:ext uri="{BB962C8B-B14F-4D97-AF65-F5344CB8AC3E}">
        <p14:creationId xmlns:p14="http://schemas.microsoft.com/office/powerpoint/2010/main" val="399548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228600" y="332656"/>
            <a:ext cx="8686800" cy="1008112"/>
          </a:xfrm>
          <a:prstGeom prst="rect">
            <a:avLst/>
          </a:prstGeom>
          <a:noFill/>
          <a:ln w="9525">
            <a:noFill/>
            <a:miter lim="800000"/>
            <a:headEnd/>
            <a:tailEnd/>
          </a:ln>
        </p:spPr>
        <p:txBody>
          <a:bodyPr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buClr>
                <a:srgbClr val="000099"/>
              </a:buClr>
            </a:pPr>
            <a:r>
              <a:rPr lang="zh-CN" altLang="en-US" u="none" dirty="0">
                <a:solidFill>
                  <a:srgbClr val="BBE0E3">
                    <a:lumMod val="50000"/>
                  </a:srgbClr>
                </a:solidFill>
                <a:latin typeface="Calibri" panose="020F0502020204030204" pitchFamily="34" charset="0"/>
                <a:ea typeface="華康儷中黑" panose="020B0509000000000000" pitchFamily="49" charset="-120"/>
              </a:rPr>
              <a:t>經營事業的支援工具及訓</a:t>
            </a:r>
            <a:r>
              <a:rPr lang="zh-CN" altLang="en-US" u="none" dirty="0" smtClean="0">
                <a:solidFill>
                  <a:srgbClr val="BBE0E3">
                    <a:lumMod val="50000"/>
                  </a:srgbClr>
                </a:solidFill>
                <a:latin typeface="Calibri" panose="020F0502020204030204" pitchFamily="34" charset="0"/>
                <a:ea typeface="華康儷中黑" panose="020B0509000000000000" pitchFamily="49" charset="-120"/>
              </a:rPr>
              <a:t>練</a:t>
            </a:r>
            <a:endParaRPr lang="en-US" altLang="zh-CN" u="none" dirty="0" smtClean="0">
              <a:solidFill>
                <a:srgbClr val="BBE0E3">
                  <a:lumMod val="50000"/>
                </a:srgbClr>
              </a:solidFill>
              <a:latin typeface="Calibri" panose="020F0502020204030204" pitchFamily="34" charset="0"/>
              <a:ea typeface="華康儷中黑" panose="020B0509000000000000" pitchFamily="49" charset="-120"/>
            </a:endParaRPr>
          </a:p>
          <a:p>
            <a:pPr>
              <a:buClr>
                <a:srgbClr val="000099"/>
              </a:buClr>
            </a:pPr>
            <a:r>
              <a:rPr lang="en-US" altLang="zh-TW" sz="2800" b="1" u="none" dirty="0">
                <a:solidFill>
                  <a:srgbClr val="BBE0E3">
                    <a:lumMod val="50000"/>
                  </a:srgbClr>
                </a:solidFill>
                <a:latin typeface="Calibri" panose="020F0502020204030204" pitchFamily="34" charset="0"/>
                <a:ea typeface="華康儷中黑" panose="020B0509000000000000" pitchFamily="49" charset="-120"/>
              </a:rPr>
              <a:t>Business Support Tools &amp; </a:t>
            </a:r>
            <a:r>
              <a:rPr lang="en-US" altLang="zh-TW" sz="2800" b="1" u="none" dirty="0" smtClean="0">
                <a:solidFill>
                  <a:srgbClr val="BBE0E3">
                    <a:lumMod val="50000"/>
                  </a:srgbClr>
                </a:solidFill>
                <a:latin typeface="Calibri" panose="020F0502020204030204" pitchFamily="34" charset="0"/>
                <a:ea typeface="華康儷中黑" panose="020B0509000000000000" pitchFamily="49" charset="-120"/>
              </a:rPr>
              <a:t>Trainings</a:t>
            </a:r>
            <a:endParaRPr lang="en-US" altLang="zh-TW" sz="2800" b="1" u="none" dirty="0">
              <a:solidFill>
                <a:srgbClr val="BBE0E3">
                  <a:lumMod val="50000"/>
                </a:srgbClr>
              </a:solidFill>
              <a:latin typeface="Calibri" panose="020F0502020204030204" pitchFamily="34" charset="0"/>
              <a:ea typeface="華康儷中黑" panose="020B0509000000000000" pitchFamily="49" charset="-120"/>
            </a:endParaRPr>
          </a:p>
        </p:txBody>
      </p:sp>
      <p:sp>
        <p:nvSpPr>
          <p:cNvPr id="146435" name="Text Box 4"/>
          <p:cNvSpPr txBox="1">
            <a:spLocks noChangeArrowheads="1"/>
          </p:cNvSpPr>
          <p:nvPr/>
        </p:nvSpPr>
        <p:spPr bwMode="auto">
          <a:xfrm>
            <a:off x="9468544" y="630932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spcBef>
                <a:spcPct val="50000"/>
              </a:spcBef>
            </a:pPr>
            <a:r>
              <a:rPr lang="en-US" altLang="zh-TW" sz="1400" u="none" dirty="0">
                <a:solidFill>
                  <a:srgbClr val="000000"/>
                </a:solidFill>
                <a:ea typeface="新細明體" pitchFamily="18" charset="-120"/>
              </a:rPr>
              <a:t>16</a:t>
            </a:r>
          </a:p>
        </p:txBody>
      </p:sp>
      <p:pic>
        <p:nvPicPr>
          <p:cNvPr id="146436" name="Picture 5"/>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251520" y="1484784"/>
            <a:ext cx="8168591" cy="4693958"/>
          </a:xfrm>
          <a:prstGeom prst="rect">
            <a:avLst/>
          </a:prstGeom>
          <a:ln>
            <a:noFill/>
          </a:ln>
          <a:effectLst>
            <a:outerShdw blurRad="50800" dist="355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53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91072" y="1759531"/>
            <a:ext cx="5029200" cy="5029200"/>
            <a:chOff x="1991072" y="1759531"/>
            <a:chExt cx="5029200" cy="5029200"/>
          </a:xfrm>
        </p:grpSpPr>
        <p:sp>
          <p:nvSpPr>
            <p:cNvPr id="7" name="橢圓 6"/>
            <p:cNvSpPr/>
            <p:nvPr/>
          </p:nvSpPr>
          <p:spPr>
            <a:xfrm flipH="1">
              <a:off x="1991072" y="1759531"/>
              <a:ext cx="5029200" cy="50292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5" name="文字方塊 4"/>
            <p:cNvSpPr txBox="1"/>
            <p:nvPr/>
          </p:nvSpPr>
          <p:spPr>
            <a:xfrm>
              <a:off x="3624316" y="1898829"/>
              <a:ext cx="1821221"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甚麼 </a:t>
              </a:r>
              <a:endParaRPr lang="en-US" altLang="zh-TW" sz="2800" dirty="0">
                <a:solidFill>
                  <a:srgbClr val="FFFFFF"/>
                </a:solidFill>
                <a:latin typeface="Calibri" pitchFamily="34" charset="0"/>
                <a:ea typeface="華康儷中黑" pitchFamily="49" charset="-120"/>
              </a:endParaRPr>
            </a:p>
            <a:p>
              <a:pPr algn="ctr"/>
              <a:r>
                <a:rPr lang="en-US" altLang="zh-HK" sz="2800" dirty="0">
                  <a:solidFill>
                    <a:srgbClr val="FFFFFF"/>
                  </a:solidFill>
                  <a:latin typeface="Calibri" pitchFamily="34" charset="0"/>
                  <a:ea typeface="華康儷中黑" pitchFamily="49" charset="-120"/>
                </a:rPr>
                <a:t>What</a:t>
              </a:r>
              <a:endParaRPr lang="zh-HK" altLang="en-US" sz="2800" dirty="0">
                <a:solidFill>
                  <a:srgbClr val="FFFFFF"/>
                </a:solidFill>
                <a:latin typeface="Calibri" pitchFamily="34" charset="0"/>
                <a:ea typeface="華康儷中黑" pitchFamily="49" charset="-120"/>
              </a:endParaRPr>
            </a:p>
          </p:txBody>
        </p:sp>
      </p:grpSp>
      <p:grpSp>
        <p:nvGrpSpPr>
          <p:cNvPr id="8" name="Group 7"/>
          <p:cNvGrpSpPr/>
          <p:nvPr/>
        </p:nvGrpSpPr>
        <p:grpSpPr>
          <a:xfrm>
            <a:off x="2562168" y="2930868"/>
            <a:ext cx="3840480" cy="3840480"/>
            <a:chOff x="2562168" y="2930868"/>
            <a:chExt cx="3840480" cy="3840480"/>
          </a:xfrm>
        </p:grpSpPr>
        <p:sp>
          <p:nvSpPr>
            <p:cNvPr id="3" name="橢圓 2"/>
            <p:cNvSpPr/>
            <p:nvPr/>
          </p:nvSpPr>
          <p:spPr>
            <a:xfrm>
              <a:off x="2562168" y="2930868"/>
              <a:ext cx="3840480" cy="384048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10" name="文字方塊 9"/>
            <p:cNvSpPr txBox="1"/>
            <p:nvPr/>
          </p:nvSpPr>
          <p:spPr>
            <a:xfrm>
              <a:off x="3537512" y="2966901"/>
              <a:ext cx="1914042"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如何</a:t>
              </a:r>
              <a:endParaRPr lang="en-US" altLang="zh-TW" sz="2800" dirty="0">
                <a:solidFill>
                  <a:srgbClr val="FFFFFF"/>
                </a:solidFill>
                <a:latin typeface="Calibri" pitchFamily="34" charset="0"/>
                <a:ea typeface="華康儷中黑" pitchFamily="49" charset="-120"/>
              </a:endParaRPr>
            </a:p>
            <a:p>
              <a:pPr algn="ctr"/>
              <a:r>
                <a:rPr lang="en-US" altLang="zh-HK" sz="2800" dirty="0">
                  <a:solidFill>
                    <a:srgbClr val="FFFFFF"/>
                  </a:solidFill>
                  <a:latin typeface="Calibri" pitchFamily="34" charset="0"/>
                  <a:ea typeface="華康儷中黑" pitchFamily="49" charset="-120"/>
                </a:rPr>
                <a:t>How</a:t>
              </a:r>
              <a:endParaRPr lang="zh-HK" altLang="en-US" sz="2800" dirty="0">
                <a:solidFill>
                  <a:srgbClr val="FFFFFF"/>
                </a:solidFill>
                <a:latin typeface="Calibri" pitchFamily="34" charset="0"/>
                <a:ea typeface="華康儷中黑" pitchFamily="49" charset="-120"/>
              </a:endParaRPr>
            </a:p>
          </p:txBody>
        </p:sp>
      </p:grpSp>
      <p:sp>
        <p:nvSpPr>
          <p:cNvPr id="2" name="標題 1"/>
          <p:cNvSpPr>
            <a:spLocks noGrp="1"/>
          </p:cNvSpPr>
          <p:nvPr>
            <p:ph type="title" idx="4294967295"/>
          </p:nvPr>
        </p:nvSpPr>
        <p:spPr>
          <a:xfrm>
            <a:off x="251520" y="434224"/>
            <a:ext cx="8640960" cy="990600"/>
          </a:xfrm>
        </p:spPr>
        <p:txBody>
          <a:bodyPr>
            <a:noAutofit/>
          </a:bodyPr>
          <a:lstStyle/>
          <a:p>
            <a:r>
              <a:rPr lang="en-US" altLang="zh-HK" sz="2800" dirty="0" smtClean="0">
                <a:solidFill>
                  <a:schemeClr val="accent1">
                    <a:lumMod val="50000"/>
                  </a:schemeClr>
                </a:solidFill>
                <a:latin typeface="Calibri" pitchFamily="34" charset="0"/>
                <a:ea typeface="華康儷中黑" pitchFamily="49" charset="-120"/>
              </a:rPr>
              <a:t>The Golden Circle </a:t>
            </a:r>
            <a:r>
              <a:rPr lang="en-US" altLang="zh-HK" sz="2400" dirty="0" smtClean="0">
                <a:solidFill>
                  <a:schemeClr val="accent1">
                    <a:lumMod val="50000"/>
                  </a:schemeClr>
                </a:solidFill>
                <a:latin typeface="Calibri" pitchFamily="34" charset="0"/>
                <a:ea typeface="華康儷中黑" pitchFamily="49" charset="-120"/>
              </a:rPr>
              <a:t/>
            </a:r>
            <a:br>
              <a:rPr lang="en-US" altLang="zh-HK" sz="2400" dirty="0" smtClean="0">
                <a:solidFill>
                  <a:schemeClr val="accent1">
                    <a:lumMod val="50000"/>
                  </a:schemeClr>
                </a:solidFill>
                <a:latin typeface="Calibri" pitchFamily="34" charset="0"/>
                <a:ea typeface="華康儷中黑" pitchFamily="49" charset="-120"/>
              </a:rPr>
            </a:br>
            <a:r>
              <a:rPr lang="en-US" altLang="zh-HK" sz="2400" dirty="0" smtClean="0">
                <a:solidFill>
                  <a:schemeClr val="accent1">
                    <a:lumMod val="50000"/>
                  </a:schemeClr>
                </a:solidFill>
                <a:latin typeface="Calibri" pitchFamily="34" charset="0"/>
                <a:ea typeface="華康儷中黑" pitchFamily="49" charset="-120"/>
              </a:rPr>
              <a:t>(</a:t>
            </a:r>
            <a:r>
              <a:rPr lang="zh-TW" altLang="en-US" sz="2400" dirty="0">
                <a:solidFill>
                  <a:schemeClr val="accent1">
                    <a:lumMod val="50000"/>
                  </a:schemeClr>
                </a:solidFill>
                <a:latin typeface="Calibri" pitchFamily="34" charset="0"/>
                <a:ea typeface="華康儷中黑" pitchFamily="49" charset="-120"/>
              </a:rPr>
              <a:t>一個簡單的思考策略</a:t>
            </a:r>
            <a:r>
              <a:rPr lang="zh-TW" altLang="en-US" sz="2400" dirty="0" smtClean="0">
                <a:solidFill>
                  <a:schemeClr val="accent1">
                    <a:lumMod val="50000"/>
                  </a:schemeClr>
                </a:solidFill>
                <a:latin typeface="Calibri" pitchFamily="34" charset="0"/>
                <a:ea typeface="華康儷中黑" pitchFamily="49" charset="-120"/>
              </a:rPr>
              <a:t>，</a:t>
            </a:r>
            <a:r>
              <a:rPr lang="zh-TW" altLang="en-US" sz="2400" dirty="0">
                <a:solidFill>
                  <a:schemeClr val="accent1">
                    <a:lumMod val="50000"/>
                  </a:schemeClr>
                </a:solidFill>
                <a:latin typeface="Calibri" pitchFamily="34" charset="0"/>
                <a:ea typeface="華康儷中黑" pitchFamily="49" charset="-120"/>
              </a:rPr>
              <a:t>先從由訊息背後的原因、理念、或是價值出發，訴諸“為什麼”才是說服與改變人們決定的核心</a:t>
            </a:r>
            <a:r>
              <a:rPr lang="zh-TW" altLang="en-US" sz="2400" dirty="0" smtClean="0">
                <a:solidFill>
                  <a:schemeClr val="accent1">
                    <a:lumMod val="50000"/>
                  </a:schemeClr>
                </a:solidFill>
                <a:latin typeface="Calibri" pitchFamily="34" charset="0"/>
                <a:ea typeface="華康儷中黑" pitchFamily="49" charset="-120"/>
              </a:rPr>
              <a:t>。</a:t>
            </a:r>
            <a:r>
              <a:rPr lang="en-US" altLang="zh-TW" sz="2400" dirty="0" smtClean="0">
                <a:solidFill>
                  <a:schemeClr val="accent1">
                    <a:lumMod val="50000"/>
                  </a:schemeClr>
                </a:solidFill>
                <a:latin typeface="Calibri" pitchFamily="34" charset="0"/>
                <a:ea typeface="華康儷中黑" pitchFamily="49" charset="-120"/>
              </a:rPr>
              <a:t>)</a:t>
            </a:r>
            <a:endParaRPr lang="zh-HK" altLang="en-US" sz="2400" dirty="0">
              <a:solidFill>
                <a:schemeClr val="accent1">
                  <a:lumMod val="50000"/>
                </a:schemeClr>
              </a:solidFill>
              <a:latin typeface="Calibri" pitchFamily="34" charset="0"/>
              <a:ea typeface="華康儷中黑" pitchFamily="49" charset="-120"/>
            </a:endParaRPr>
          </a:p>
        </p:txBody>
      </p:sp>
      <p:grpSp>
        <p:nvGrpSpPr>
          <p:cNvPr id="9" name="Group 11"/>
          <p:cNvGrpSpPr/>
          <p:nvPr/>
        </p:nvGrpSpPr>
        <p:grpSpPr>
          <a:xfrm>
            <a:off x="3050462" y="3849000"/>
            <a:ext cx="2926080" cy="2926080"/>
            <a:chOff x="3050462" y="3849000"/>
            <a:chExt cx="2926080" cy="2926080"/>
          </a:xfrm>
        </p:grpSpPr>
        <p:sp>
          <p:nvSpPr>
            <p:cNvPr id="4" name="橢圓 3"/>
            <p:cNvSpPr/>
            <p:nvPr/>
          </p:nvSpPr>
          <p:spPr>
            <a:xfrm>
              <a:off x="3050462" y="3849000"/>
              <a:ext cx="2926080" cy="2926080"/>
            </a:xfrm>
            <a:prstGeom prst="ellipse">
              <a:avLst/>
            </a:prstGeom>
            <a:solidFill>
              <a:srgbClr val="FEA4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FFFF"/>
                </a:solidFill>
                <a:latin typeface="Calibri" pitchFamily="34" charset="0"/>
                <a:ea typeface="華康儷中黑" pitchFamily="49" charset="-120"/>
              </a:endParaRPr>
            </a:p>
          </p:txBody>
        </p:sp>
        <p:sp>
          <p:nvSpPr>
            <p:cNvPr id="11" name="文字方塊 10"/>
            <p:cNvSpPr txBox="1"/>
            <p:nvPr/>
          </p:nvSpPr>
          <p:spPr>
            <a:xfrm>
              <a:off x="3468043" y="4149080"/>
              <a:ext cx="2055519" cy="954107"/>
            </a:xfrm>
            <a:prstGeom prst="rect">
              <a:avLst/>
            </a:prstGeom>
            <a:noFill/>
          </p:spPr>
          <p:txBody>
            <a:bodyPr wrap="square" rtlCol="0">
              <a:spAutoFit/>
            </a:bodyPr>
            <a:lstStyle/>
            <a:p>
              <a:pPr algn="ctr"/>
              <a:r>
                <a:rPr lang="zh-TW" altLang="en-US" sz="2800" dirty="0">
                  <a:solidFill>
                    <a:srgbClr val="FFFFFF"/>
                  </a:solidFill>
                  <a:latin typeface="Calibri" pitchFamily="34" charset="0"/>
                  <a:ea typeface="華康儷中黑" pitchFamily="49" charset="-120"/>
                </a:rPr>
                <a:t>為甚麼</a:t>
              </a:r>
              <a:r>
                <a:rPr lang="en-US" altLang="zh-TW" sz="2800" dirty="0">
                  <a:solidFill>
                    <a:srgbClr val="FFFFFF"/>
                  </a:solidFill>
                  <a:latin typeface="Calibri" pitchFamily="34" charset="0"/>
                  <a:ea typeface="華康儷中黑" pitchFamily="49" charset="-120"/>
                </a:rPr>
                <a:t> </a:t>
              </a:r>
            </a:p>
            <a:p>
              <a:pPr algn="ctr"/>
              <a:r>
                <a:rPr lang="en-US" altLang="zh-HK" sz="2800" dirty="0">
                  <a:solidFill>
                    <a:srgbClr val="FFFFFF"/>
                  </a:solidFill>
                  <a:latin typeface="Calibri" pitchFamily="34" charset="0"/>
                  <a:ea typeface="華康儷中黑" pitchFamily="49" charset="-120"/>
                </a:rPr>
                <a:t>Why</a:t>
              </a:r>
              <a:endParaRPr lang="zh-HK" altLang="en-US" sz="2800" dirty="0">
                <a:solidFill>
                  <a:srgbClr val="FFFFFF"/>
                </a:solidFill>
                <a:latin typeface="Calibri" pitchFamily="34" charset="0"/>
                <a:ea typeface="華康儷中黑" pitchFamily="49" charset="-120"/>
              </a:endParaRPr>
            </a:p>
          </p:txBody>
        </p:sp>
      </p:grpSp>
    </p:spTree>
    <p:extLst>
      <p:ext uri="{BB962C8B-B14F-4D97-AF65-F5344CB8AC3E}">
        <p14:creationId xmlns:p14="http://schemas.microsoft.com/office/powerpoint/2010/main" val="27595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1000"/>
                                  </p:stCondLst>
                                  <p:endCondLst>
                                    <p:cond evt="onNext" delay="0">
                                      <p:tgtEl>
                                        <p:sldTgt/>
                                      </p:tgtEl>
                                    </p:cond>
                                  </p:end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9" presetClass="emph" presetSubtype="0" nodeType="withEffect">
                                  <p:stCondLst>
                                    <p:cond delay="1000"/>
                                  </p:stCondLst>
                                  <p:childTnLst>
                                    <p:set>
                                      <p:cBhvr rctx="PPT">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830</TotalTime>
  <Words>793</Words>
  <Application>Microsoft Office PowerPoint</Application>
  <PresentationFormat>On-screen Show (4:3)</PresentationFormat>
  <Paragraphs>135</Paragraphs>
  <Slides>28</Slides>
  <Notes>6</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1_Custom Design</vt:lpstr>
      <vt:lpstr>Columns</vt:lpstr>
      <vt:lpstr>Default Design</vt:lpstr>
      <vt:lpstr>NewUBP_Template20120514_Final</vt:lpstr>
      <vt:lpstr>13_Office Theme</vt:lpstr>
      <vt:lpstr>2_Custom Design</vt:lpstr>
      <vt:lpstr>PowerPoint Presentation</vt:lpstr>
      <vt:lpstr>The Golden Circle  (一個簡單的思考策略，先從由訊息背後的原因、理念、或是價值出發，訴諸“為什麼”才是說服與改變人們決定的核心。)</vt:lpstr>
      <vt:lpstr>PowerPoint Presentation</vt:lpstr>
      <vt:lpstr>PowerPoint Presentation</vt:lpstr>
      <vt:lpstr>PowerPoint Presentation</vt:lpstr>
      <vt:lpstr>垂直行銷組織架構 Vertical Marketing Organization Structure</vt:lpstr>
      <vt:lpstr>PowerPoint Presentation</vt:lpstr>
      <vt:lpstr>PowerPoint Presentation</vt:lpstr>
      <vt:lpstr>The Golden Circle  (一個簡單的思考策略，先從由訊息背後的原因、理念、或是價值出發，訴諸“為什麼”才是說服與改變人們決定的核心。)</vt:lpstr>
      <vt:lpstr>PowerPoint Presentation</vt:lpstr>
      <vt:lpstr>PowerPoint Presentation</vt:lpstr>
      <vt:lpstr>The Golden Circle  (一個簡單的思考策略，先從由訊息背後的原因、理念、或是價值出發，訴諸“為什麼”才是說服與改變人們決定的核心。)</vt:lpstr>
      <vt:lpstr>一個香港人的故事…… A story about a Hong Kong people……</vt:lpstr>
      <vt:lpstr>PowerPoint Presentation</vt:lpstr>
      <vt:lpstr>PowerPoint Presentation</vt:lpstr>
      <vt:lpstr>PowerPoint Presentation</vt:lpstr>
      <vt:lpstr>PowerPoint Presentation</vt:lpstr>
      <vt:lpstr>PowerPoint Presentation</vt:lpstr>
      <vt:lpstr>做老闆 …好…自己作主… Being a boss… Good… Control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為何做美安事業 ？</dc:title>
  <dc:creator>Li Family</dc:creator>
  <cp:lastModifiedBy>Tracy NG</cp:lastModifiedBy>
  <cp:revision>201</cp:revision>
  <cp:lastPrinted>2014-03-31T06:31:33Z</cp:lastPrinted>
  <dcterms:created xsi:type="dcterms:W3CDTF">2012-01-20T13:51:11Z</dcterms:created>
  <dcterms:modified xsi:type="dcterms:W3CDTF">2014-05-12T12:03:08Z</dcterms:modified>
</cp:coreProperties>
</file>